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sldIdLst>
    <p:sldId id="256" r:id="rId2"/>
    <p:sldId id="257" r:id="rId3"/>
    <p:sldId id="258" r:id="rId4"/>
    <p:sldId id="259" r:id="rId5"/>
    <p:sldId id="277" r:id="rId6"/>
    <p:sldId id="260" r:id="rId7"/>
    <p:sldId id="261" r:id="rId8"/>
    <p:sldId id="262" r:id="rId9"/>
    <p:sldId id="263" r:id="rId10"/>
    <p:sldId id="264" r:id="rId11"/>
    <p:sldId id="278" r:id="rId12"/>
    <p:sldId id="265" r:id="rId13"/>
    <p:sldId id="276" r:id="rId14"/>
    <p:sldId id="272" r:id="rId15"/>
    <p:sldId id="266" r:id="rId16"/>
    <p:sldId id="267" r:id="rId17"/>
    <p:sldId id="268" r:id="rId18"/>
    <p:sldId id="269" r:id="rId19"/>
    <p:sldId id="270" r:id="rId20"/>
    <p:sldId id="271" r:id="rId21"/>
    <p:sldId id="282" r:id="rId22"/>
    <p:sldId id="283" r:id="rId23"/>
    <p:sldId id="284" r:id="rId24"/>
    <p:sldId id="285" r:id="rId25"/>
    <p:sldId id="274" r:id="rId26"/>
    <p:sldId id="279" r:id="rId27"/>
    <p:sldId id="280" r:id="rId28"/>
    <p:sldId id="275" r:id="rId29"/>
    <p:sldId id="273" r:id="rId30"/>
    <p:sldId id="281"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snapToObjects="1">
      <p:cViewPr varScale="1">
        <p:scale>
          <a:sx n="109" d="100"/>
          <a:sy n="109" d="100"/>
        </p:scale>
        <p:origin x="208"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A51577-C8D3-1C4B-A7A0-A1BCF62D6431}" type="datetimeFigureOut">
              <a:rPr lang="en-US" smtClean="0"/>
              <a:t>1/9/21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A23754-1765-BE46-84D5-FF4F1770216A}" type="slidenum">
              <a:rPr lang="en-US" smtClean="0"/>
              <a:t>‹#›</a:t>
            </a:fld>
            <a:endParaRPr lang="en-US"/>
          </a:p>
        </p:txBody>
      </p:sp>
    </p:spTree>
    <p:extLst>
      <p:ext uri="{BB962C8B-B14F-4D97-AF65-F5344CB8AC3E}">
        <p14:creationId xmlns:p14="http://schemas.microsoft.com/office/powerpoint/2010/main" val="1243458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GB"/>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6FADED1B-8538-6048-8FDD-C1C4DD1EE73E}" type="datetime1">
              <a:rPr lang="en-GB" smtClean="0"/>
              <a:t>09/01/2021</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r>
              <a:rPr lang="en-US"/>
              <a:t>Prepared by Lucinda Offer for FAS Outreach and Covid • January 2021</a:t>
            </a:r>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63D3BA0-3913-E240-BE75-B47DE9C14F33}" type="datetime1">
              <a:rPr lang="en-GB" smtClean="0"/>
              <a:t>09/01/2021</a:t>
            </a:fld>
            <a:endParaRPr lang="en-US" dirty="0"/>
          </a:p>
        </p:txBody>
      </p:sp>
      <p:sp>
        <p:nvSpPr>
          <p:cNvPr id="6" name="Footer Placeholder 5"/>
          <p:cNvSpPr>
            <a:spLocks noGrp="1"/>
          </p:cNvSpPr>
          <p:nvPr>
            <p:ph type="ftr" sz="quarter" idx="11"/>
          </p:nvPr>
        </p:nvSpPr>
        <p:spPr/>
        <p:txBody>
          <a:bodyPr/>
          <a:lstStyle/>
          <a:p>
            <a:r>
              <a:rPr lang="en-US"/>
              <a:t>Prepared by Lucinda Offer for FAS Outreach and Covid • January 2021</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5D1A790-C7C3-5646-B158-1B78E2DA2655}" type="datetime1">
              <a:rPr lang="en-GB" smtClean="0"/>
              <a:t>09/01/2021</a:t>
            </a:fld>
            <a:endParaRPr lang="en-US" dirty="0"/>
          </a:p>
        </p:txBody>
      </p:sp>
      <p:sp>
        <p:nvSpPr>
          <p:cNvPr id="5" name="Footer Placeholder 4"/>
          <p:cNvSpPr>
            <a:spLocks noGrp="1"/>
          </p:cNvSpPr>
          <p:nvPr>
            <p:ph type="ftr" sz="quarter" idx="11"/>
          </p:nvPr>
        </p:nvSpPr>
        <p:spPr/>
        <p:txBody>
          <a:bodyPr/>
          <a:lstStyle/>
          <a:p>
            <a:r>
              <a:rPr lang="en-US"/>
              <a:t>Prepared by Lucinda Offer for FAS Outreach and Covid • January 2021</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3E53A79-6540-5346-8D21-85D144BD6CB2}" type="datetime1">
              <a:rPr lang="en-GB" smtClean="0"/>
              <a:t>09/01/2021</a:t>
            </a:fld>
            <a:endParaRPr lang="en-US" dirty="0"/>
          </a:p>
        </p:txBody>
      </p:sp>
      <p:sp>
        <p:nvSpPr>
          <p:cNvPr id="5" name="Footer Placeholder 4"/>
          <p:cNvSpPr>
            <a:spLocks noGrp="1"/>
          </p:cNvSpPr>
          <p:nvPr>
            <p:ph type="ftr" sz="quarter" idx="11"/>
          </p:nvPr>
        </p:nvSpPr>
        <p:spPr/>
        <p:txBody>
          <a:bodyPr/>
          <a:lstStyle/>
          <a:p>
            <a:r>
              <a:rPr lang="en-US"/>
              <a:t>Prepared by Lucinda Offer for FAS Outreach and Covid • January 2021</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2BBCA0E-9ADD-1042-B094-43680D9F4FCB}" type="datetime1">
              <a:rPr lang="en-GB" smtClean="0"/>
              <a:t>09/01/2021</a:t>
            </a:fld>
            <a:endParaRPr lang="en-US" dirty="0"/>
          </a:p>
        </p:txBody>
      </p:sp>
      <p:sp>
        <p:nvSpPr>
          <p:cNvPr id="5" name="Footer Placeholder 4"/>
          <p:cNvSpPr>
            <a:spLocks noGrp="1"/>
          </p:cNvSpPr>
          <p:nvPr>
            <p:ph type="ftr" sz="quarter" idx="11"/>
          </p:nvPr>
        </p:nvSpPr>
        <p:spPr/>
        <p:txBody>
          <a:bodyPr/>
          <a:lstStyle/>
          <a:p>
            <a:r>
              <a:rPr lang="en-US"/>
              <a:t>Prepared by Lucinda Offer for FAS Outreach and Covid • January 2021</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BD3D55C-69CC-0B4D-BA5F-18A1A214FEE6}" type="datetime1">
              <a:rPr lang="en-GB" smtClean="0"/>
              <a:t>09/01/2021</a:t>
            </a:fld>
            <a:endParaRPr lang="en-US" dirty="0"/>
          </a:p>
        </p:txBody>
      </p:sp>
      <p:sp>
        <p:nvSpPr>
          <p:cNvPr id="5" name="Footer Placeholder 4"/>
          <p:cNvSpPr>
            <a:spLocks noGrp="1"/>
          </p:cNvSpPr>
          <p:nvPr>
            <p:ph type="ftr" sz="quarter" idx="11"/>
          </p:nvPr>
        </p:nvSpPr>
        <p:spPr/>
        <p:txBody>
          <a:bodyPr/>
          <a:lstStyle/>
          <a:p>
            <a:r>
              <a:rPr lang="en-US"/>
              <a:t>Prepared by Lucinda Offer for FAS Outreach and Covid • January 2021</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GB"/>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5A108F1-F96E-C143-A37A-05823055D52B}" type="datetime1">
              <a:rPr lang="en-GB" smtClean="0"/>
              <a:t>09/01/2021</a:t>
            </a:fld>
            <a:endParaRPr lang="en-US" dirty="0"/>
          </a:p>
        </p:txBody>
      </p:sp>
      <p:sp>
        <p:nvSpPr>
          <p:cNvPr id="5" name="Footer Placeholder 4"/>
          <p:cNvSpPr>
            <a:spLocks noGrp="1"/>
          </p:cNvSpPr>
          <p:nvPr>
            <p:ph type="ftr" sz="quarter" idx="11"/>
          </p:nvPr>
        </p:nvSpPr>
        <p:spPr/>
        <p:txBody>
          <a:bodyPr/>
          <a:lstStyle/>
          <a:p>
            <a:r>
              <a:rPr lang="en-US"/>
              <a:t>Prepared by Lucinda Offer for FAS Outreach and Covid • January 2021</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67542F8-FB78-C748-B229-BAAE724E6635}" type="datetime1">
              <a:rPr lang="en-GB" smtClean="0"/>
              <a:t>09/01/2021</a:t>
            </a:fld>
            <a:endParaRPr lang="en-US" dirty="0"/>
          </a:p>
        </p:txBody>
      </p:sp>
      <p:sp>
        <p:nvSpPr>
          <p:cNvPr id="5" name="Footer Placeholder 4"/>
          <p:cNvSpPr>
            <a:spLocks noGrp="1"/>
          </p:cNvSpPr>
          <p:nvPr>
            <p:ph type="ftr" sz="quarter" idx="11"/>
          </p:nvPr>
        </p:nvSpPr>
        <p:spPr/>
        <p:txBody>
          <a:bodyPr/>
          <a:lstStyle/>
          <a:p>
            <a:r>
              <a:rPr lang="en-US"/>
              <a:t>Prepared by Lucinda Offer for FAS Outreach and Covid • January 2021</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GB"/>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EAB8211-7183-D14E-B8FC-4FCE776B9228}" type="datetime1">
              <a:rPr lang="en-GB" smtClean="0"/>
              <a:t>09/01/2021</a:t>
            </a:fld>
            <a:endParaRPr lang="en-US" dirty="0"/>
          </a:p>
        </p:txBody>
      </p:sp>
      <p:sp>
        <p:nvSpPr>
          <p:cNvPr id="5" name="Footer Placeholder 4"/>
          <p:cNvSpPr>
            <a:spLocks noGrp="1"/>
          </p:cNvSpPr>
          <p:nvPr>
            <p:ph type="ftr" sz="quarter" idx="11"/>
          </p:nvPr>
        </p:nvSpPr>
        <p:spPr/>
        <p:txBody>
          <a:bodyPr/>
          <a:lstStyle/>
          <a:p>
            <a:r>
              <a:rPr lang="en-US"/>
              <a:t>Prepared by Lucinda Offer for FAS Outreach and Covid • January 2021</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BAF0EC7-01DB-6141-BEDE-51F7061EE242}" type="datetime1">
              <a:rPr lang="en-GB" smtClean="0"/>
              <a:t>09/01/2021</a:t>
            </a:fld>
            <a:endParaRPr lang="en-US" dirty="0"/>
          </a:p>
        </p:txBody>
      </p:sp>
      <p:sp>
        <p:nvSpPr>
          <p:cNvPr id="5" name="Footer Placeholder 4"/>
          <p:cNvSpPr>
            <a:spLocks noGrp="1"/>
          </p:cNvSpPr>
          <p:nvPr>
            <p:ph type="ftr" sz="quarter" idx="11"/>
          </p:nvPr>
        </p:nvSpPr>
        <p:spPr/>
        <p:txBody>
          <a:bodyPr/>
          <a:lstStyle/>
          <a:p>
            <a:r>
              <a:rPr lang="en-US"/>
              <a:t>Prepared by Lucinda Offer for FAS Outreach and Covid • January 2021</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GB"/>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8F6734D-F81E-844B-8F60-F8A54FF07EFE}" type="datetime1">
              <a:rPr lang="en-GB" smtClean="0"/>
              <a:t>09/01/2021</a:t>
            </a:fld>
            <a:endParaRPr lang="en-US" dirty="0"/>
          </a:p>
        </p:txBody>
      </p:sp>
      <p:sp>
        <p:nvSpPr>
          <p:cNvPr id="5" name="Footer Placeholder 4"/>
          <p:cNvSpPr>
            <a:spLocks noGrp="1"/>
          </p:cNvSpPr>
          <p:nvPr>
            <p:ph type="ftr" sz="quarter" idx="11"/>
          </p:nvPr>
        </p:nvSpPr>
        <p:spPr/>
        <p:txBody>
          <a:bodyPr/>
          <a:lstStyle/>
          <a:p>
            <a:r>
              <a:rPr lang="en-US"/>
              <a:t>Prepared by Lucinda Offer for FAS Outreach and Covid • January 2021</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F5998BBE-EF1C-5640-8F49-137165C8AA2E}" type="datetime1">
              <a:rPr lang="en-GB" smtClean="0"/>
              <a:t>09/01/2021</a:t>
            </a:fld>
            <a:endParaRPr lang="en-US" dirty="0"/>
          </a:p>
        </p:txBody>
      </p:sp>
      <p:sp>
        <p:nvSpPr>
          <p:cNvPr id="6" name="Footer Placeholder 5"/>
          <p:cNvSpPr>
            <a:spLocks noGrp="1"/>
          </p:cNvSpPr>
          <p:nvPr>
            <p:ph type="ftr" sz="quarter" idx="11"/>
          </p:nvPr>
        </p:nvSpPr>
        <p:spPr/>
        <p:txBody>
          <a:bodyPr/>
          <a:lstStyle/>
          <a:p>
            <a:r>
              <a:rPr lang="en-US"/>
              <a:t>Prepared by Lucinda Offer for FAS Outreach and Covid • January 2021</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EAEE6B1-D593-C741-9A38-70BB0DA59DD5}" type="datetime1">
              <a:rPr lang="en-GB" smtClean="0"/>
              <a:t>09/01/2021</a:t>
            </a:fld>
            <a:endParaRPr lang="en-US" dirty="0"/>
          </a:p>
        </p:txBody>
      </p:sp>
      <p:sp>
        <p:nvSpPr>
          <p:cNvPr id="8" name="Footer Placeholder 7"/>
          <p:cNvSpPr>
            <a:spLocks noGrp="1"/>
          </p:cNvSpPr>
          <p:nvPr>
            <p:ph type="ftr" sz="quarter" idx="11"/>
          </p:nvPr>
        </p:nvSpPr>
        <p:spPr/>
        <p:txBody>
          <a:bodyPr/>
          <a:lstStyle/>
          <a:p>
            <a:r>
              <a:rPr lang="en-US"/>
              <a:t>Prepared by Lucinda Offer for FAS Outreach and Covid • January 2021</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D7CA1ECB-6EE0-EC46-8B60-93D804DADCA5}" type="datetime1">
              <a:rPr lang="en-GB" smtClean="0"/>
              <a:t>09/01/2021</a:t>
            </a:fld>
            <a:endParaRPr lang="en-US" dirty="0"/>
          </a:p>
        </p:txBody>
      </p:sp>
      <p:sp>
        <p:nvSpPr>
          <p:cNvPr id="4" name="Footer Placeholder 3"/>
          <p:cNvSpPr>
            <a:spLocks noGrp="1"/>
          </p:cNvSpPr>
          <p:nvPr>
            <p:ph type="ftr" sz="quarter" idx="11"/>
          </p:nvPr>
        </p:nvSpPr>
        <p:spPr/>
        <p:txBody>
          <a:bodyPr/>
          <a:lstStyle/>
          <a:p>
            <a:r>
              <a:rPr lang="en-US"/>
              <a:t>Prepared by Lucinda Offer for FAS Outreach and Covid • January 2021</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80512B9C-C42D-414D-BAAA-644BA896C64C}" type="datetime1">
              <a:rPr lang="en-GB" smtClean="0"/>
              <a:t>09/01/2021</a:t>
            </a:fld>
            <a:endParaRPr lang="en-US" dirty="0"/>
          </a:p>
        </p:txBody>
      </p:sp>
      <p:sp>
        <p:nvSpPr>
          <p:cNvPr id="3" name="Footer Placeholder 2"/>
          <p:cNvSpPr>
            <a:spLocks noGrp="1"/>
          </p:cNvSpPr>
          <p:nvPr>
            <p:ph type="ftr" sz="quarter" idx="11"/>
          </p:nvPr>
        </p:nvSpPr>
        <p:spPr/>
        <p:txBody>
          <a:bodyPr/>
          <a:lstStyle/>
          <a:p>
            <a:r>
              <a:rPr lang="en-US"/>
              <a:t>Prepared by Lucinda Offer for FAS Outreach and Covid • January 2021</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15729FD-737E-3640-9002-5C16CF042249}" type="datetime1">
              <a:rPr lang="en-GB" smtClean="0"/>
              <a:t>09/01/2021</a:t>
            </a:fld>
            <a:endParaRPr lang="en-US" dirty="0"/>
          </a:p>
        </p:txBody>
      </p:sp>
      <p:sp>
        <p:nvSpPr>
          <p:cNvPr id="6" name="Footer Placeholder 5"/>
          <p:cNvSpPr>
            <a:spLocks noGrp="1"/>
          </p:cNvSpPr>
          <p:nvPr>
            <p:ph type="ftr" sz="quarter" idx="11"/>
          </p:nvPr>
        </p:nvSpPr>
        <p:spPr/>
        <p:txBody>
          <a:bodyPr/>
          <a:lstStyle/>
          <a:p>
            <a:r>
              <a:rPr lang="en-US"/>
              <a:t>Prepared by Lucinda Offer for FAS Outreach and Covid • January 2021</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GB"/>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ACD7B58-BEB3-E342-A633-1ED6CF8B1219}" type="datetime1">
              <a:rPr lang="en-GB" smtClean="0"/>
              <a:t>09/01/2021</a:t>
            </a:fld>
            <a:endParaRPr lang="en-US" dirty="0"/>
          </a:p>
        </p:txBody>
      </p:sp>
      <p:sp>
        <p:nvSpPr>
          <p:cNvPr id="6" name="Footer Placeholder 5"/>
          <p:cNvSpPr>
            <a:spLocks noGrp="1"/>
          </p:cNvSpPr>
          <p:nvPr>
            <p:ph type="ftr" sz="quarter" idx="11"/>
          </p:nvPr>
        </p:nvSpPr>
        <p:spPr/>
        <p:txBody>
          <a:bodyPr/>
          <a:lstStyle/>
          <a:p>
            <a:r>
              <a:rPr lang="en-US"/>
              <a:t>Prepared by Lucinda Offer for FAS Outreach and Covid • January 2021</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97A1200-7BC3-9A4C-A8CA-A04DACF59903}" type="datetime1">
              <a:rPr lang="en-GB" smtClean="0"/>
              <a:t>09/01/2021</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Prepared by Lucinda Offer for FAS Outreach and Covid • January 2021</a:t>
            </a:r>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hf sldNum="0" hd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channel/UCoSK_V3cwHyMNBTvzwfOELQ/videos"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01C03-4CA1-504D-B165-B6F97F201E55}"/>
              </a:ext>
            </a:extLst>
          </p:cNvPr>
          <p:cNvSpPr>
            <a:spLocks noGrp="1"/>
          </p:cNvSpPr>
          <p:nvPr>
            <p:ph type="ctrTitle"/>
          </p:nvPr>
        </p:nvSpPr>
        <p:spPr>
          <a:xfrm>
            <a:off x="1878227" y="1964267"/>
            <a:ext cx="9281898" cy="2421464"/>
          </a:xfrm>
        </p:spPr>
        <p:txBody>
          <a:bodyPr>
            <a:normAutofit/>
          </a:bodyPr>
          <a:lstStyle/>
          <a:p>
            <a:r>
              <a:rPr lang="en-US" sz="3500" dirty="0"/>
              <a:t>YouTube • Uploading • livestreaming</a:t>
            </a:r>
          </a:p>
        </p:txBody>
      </p:sp>
      <p:sp>
        <p:nvSpPr>
          <p:cNvPr id="3" name="Subtitle 2">
            <a:extLst>
              <a:ext uri="{FF2B5EF4-FFF2-40B4-BE49-F238E27FC236}">
                <a16:creationId xmlns:a16="http://schemas.microsoft.com/office/drawing/2014/main" id="{7D2207D2-0710-5B47-B4AC-8E51F000CD08}"/>
              </a:ext>
            </a:extLst>
          </p:cNvPr>
          <p:cNvSpPr>
            <a:spLocks noGrp="1"/>
          </p:cNvSpPr>
          <p:nvPr>
            <p:ph type="subTitle" idx="1"/>
          </p:nvPr>
        </p:nvSpPr>
        <p:spPr/>
        <p:txBody>
          <a:bodyPr/>
          <a:lstStyle/>
          <a:p>
            <a:r>
              <a:rPr lang="en-US" dirty="0"/>
              <a:t>Lucinda offer</a:t>
            </a:r>
          </a:p>
        </p:txBody>
      </p:sp>
      <p:sp>
        <p:nvSpPr>
          <p:cNvPr id="4" name="Footer Placeholder 3">
            <a:extLst>
              <a:ext uri="{FF2B5EF4-FFF2-40B4-BE49-F238E27FC236}">
                <a16:creationId xmlns:a16="http://schemas.microsoft.com/office/drawing/2014/main" id="{2F2DB6F8-5419-ED4B-A885-E10E0FD3E273}"/>
              </a:ext>
            </a:extLst>
          </p:cNvPr>
          <p:cNvSpPr>
            <a:spLocks noGrp="1"/>
          </p:cNvSpPr>
          <p:nvPr>
            <p:ph type="ftr" sz="quarter" idx="11"/>
          </p:nvPr>
        </p:nvSpPr>
        <p:spPr/>
        <p:txBody>
          <a:bodyPr/>
          <a:lstStyle/>
          <a:p>
            <a:r>
              <a:rPr lang="en-US"/>
              <a:t>Prepared by Lucinda Offer for FAS Outreach and Covid • January 2021</a:t>
            </a:r>
            <a:endParaRPr lang="en-US" dirty="0"/>
          </a:p>
        </p:txBody>
      </p:sp>
    </p:spTree>
    <p:extLst>
      <p:ext uri="{BB962C8B-B14F-4D97-AF65-F5344CB8AC3E}">
        <p14:creationId xmlns:p14="http://schemas.microsoft.com/office/powerpoint/2010/main" val="2907021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BCAD8-9B22-0C45-BDAE-F67365F69A7E}"/>
              </a:ext>
            </a:extLst>
          </p:cNvPr>
          <p:cNvSpPr>
            <a:spLocks noGrp="1"/>
          </p:cNvSpPr>
          <p:nvPr>
            <p:ph type="title"/>
          </p:nvPr>
        </p:nvSpPr>
        <p:spPr/>
        <p:txBody>
          <a:bodyPr/>
          <a:lstStyle/>
          <a:p>
            <a:r>
              <a:rPr lang="en-US" dirty="0"/>
              <a:t>Setting up YouTube (</a:t>
            </a:r>
            <a:r>
              <a:rPr lang="en-US" dirty="0" err="1"/>
              <a:t>tubics</a:t>
            </a:r>
            <a:r>
              <a:rPr lang="en-US" dirty="0"/>
              <a:t>)</a:t>
            </a:r>
          </a:p>
        </p:txBody>
      </p:sp>
      <p:pic>
        <p:nvPicPr>
          <p:cNvPr id="6" name="Content Placeholder 5" descr="Graphical user interface, application, Teams&#10;&#10;Description automatically generated">
            <a:extLst>
              <a:ext uri="{FF2B5EF4-FFF2-40B4-BE49-F238E27FC236}">
                <a16:creationId xmlns:a16="http://schemas.microsoft.com/office/drawing/2014/main" id="{424C5F64-FCCF-5A40-B459-3EF2D2239ADC}"/>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648200" y="2062814"/>
            <a:ext cx="6169025" cy="2275172"/>
          </a:xfrm>
        </p:spPr>
      </p:pic>
      <p:sp>
        <p:nvSpPr>
          <p:cNvPr id="4" name="Text Placeholder 3">
            <a:extLst>
              <a:ext uri="{FF2B5EF4-FFF2-40B4-BE49-F238E27FC236}">
                <a16:creationId xmlns:a16="http://schemas.microsoft.com/office/drawing/2014/main" id="{76FC0AB6-8D61-954A-B028-A070CAEE9F12}"/>
              </a:ext>
            </a:extLst>
          </p:cNvPr>
          <p:cNvSpPr>
            <a:spLocks noGrp="1"/>
          </p:cNvSpPr>
          <p:nvPr>
            <p:ph type="body" sz="half" idx="2"/>
          </p:nvPr>
        </p:nvSpPr>
        <p:spPr/>
        <p:txBody>
          <a:bodyPr/>
          <a:lstStyle/>
          <a:p>
            <a:r>
              <a:rPr lang="en-US" dirty="0"/>
              <a:t>Step 5 – Create your Brand Account</a:t>
            </a:r>
          </a:p>
        </p:txBody>
      </p:sp>
      <p:sp>
        <p:nvSpPr>
          <p:cNvPr id="7" name="Footer Placeholder 6">
            <a:extLst>
              <a:ext uri="{FF2B5EF4-FFF2-40B4-BE49-F238E27FC236}">
                <a16:creationId xmlns:a16="http://schemas.microsoft.com/office/drawing/2014/main" id="{3D101428-D95C-8B47-ABFF-090AD7E1917F}"/>
              </a:ext>
            </a:extLst>
          </p:cNvPr>
          <p:cNvSpPr>
            <a:spLocks noGrp="1"/>
          </p:cNvSpPr>
          <p:nvPr>
            <p:ph type="ftr" sz="quarter" idx="11"/>
          </p:nvPr>
        </p:nvSpPr>
        <p:spPr/>
        <p:txBody>
          <a:bodyPr/>
          <a:lstStyle/>
          <a:p>
            <a:r>
              <a:rPr lang="en-US"/>
              <a:t>Prepared by Lucinda Offer for FAS Outreach and Covid • January 2021</a:t>
            </a:r>
            <a:endParaRPr lang="en-US" dirty="0"/>
          </a:p>
        </p:txBody>
      </p:sp>
    </p:spTree>
    <p:extLst>
      <p:ext uri="{BB962C8B-B14F-4D97-AF65-F5344CB8AC3E}">
        <p14:creationId xmlns:p14="http://schemas.microsoft.com/office/powerpoint/2010/main" val="131063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C0A3C-A114-E244-8555-117AA126EF7C}"/>
              </a:ext>
            </a:extLst>
          </p:cNvPr>
          <p:cNvSpPr>
            <a:spLocks noGrp="1"/>
          </p:cNvSpPr>
          <p:nvPr>
            <p:ph type="title"/>
          </p:nvPr>
        </p:nvSpPr>
        <p:spPr/>
        <p:txBody>
          <a:bodyPr/>
          <a:lstStyle/>
          <a:p>
            <a:r>
              <a:rPr lang="en-US" dirty="0"/>
              <a:t>Enable livestreaming on </a:t>
            </a:r>
            <a:r>
              <a:rPr lang="en-US" dirty="0" err="1"/>
              <a:t>youtube</a:t>
            </a:r>
            <a:endParaRPr lang="en-US" dirty="0"/>
          </a:p>
        </p:txBody>
      </p:sp>
      <p:sp>
        <p:nvSpPr>
          <p:cNvPr id="3" name="Content Placeholder 2">
            <a:extLst>
              <a:ext uri="{FF2B5EF4-FFF2-40B4-BE49-F238E27FC236}">
                <a16:creationId xmlns:a16="http://schemas.microsoft.com/office/drawing/2014/main" id="{DE6204CF-35AA-0947-9630-4BED6A56F85D}"/>
              </a:ext>
            </a:extLst>
          </p:cNvPr>
          <p:cNvSpPr>
            <a:spLocks noGrp="1"/>
          </p:cNvSpPr>
          <p:nvPr>
            <p:ph idx="1"/>
          </p:nvPr>
        </p:nvSpPr>
        <p:spPr/>
        <p:txBody>
          <a:bodyPr/>
          <a:lstStyle/>
          <a:p>
            <a:r>
              <a:rPr lang="en-US" dirty="0"/>
              <a:t>You need to enable your livestreaming capabilities and YouTube will want to confirm this ability with you via your phone number. </a:t>
            </a:r>
          </a:p>
          <a:p>
            <a:r>
              <a:rPr lang="en-US" dirty="0"/>
              <a:t>Go to:</a:t>
            </a:r>
          </a:p>
          <a:p>
            <a:pPr lvl="1"/>
            <a:r>
              <a:rPr lang="en-US" dirty="0"/>
              <a:t>YouTube &gt; Your channel &gt; Settings &gt; Channel &gt; Feature eligibility &gt; Enable livestreaming via phone verification</a:t>
            </a:r>
          </a:p>
        </p:txBody>
      </p:sp>
      <p:sp>
        <p:nvSpPr>
          <p:cNvPr id="4" name="Footer Placeholder 3">
            <a:extLst>
              <a:ext uri="{FF2B5EF4-FFF2-40B4-BE49-F238E27FC236}">
                <a16:creationId xmlns:a16="http://schemas.microsoft.com/office/drawing/2014/main" id="{E1CF8EA5-556A-0B4E-ACBC-8AEBE73E8123}"/>
              </a:ext>
            </a:extLst>
          </p:cNvPr>
          <p:cNvSpPr>
            <a:spLocks noGrp="1"/>
          </p:cNvSpPr>
          <p:nvPr>
            <p:ph type="ftr" sz="quarter" idx="11"/>
          </p:nvPr>
        </p:nvSpPr>
        <p:spPr/>
        <p:txBody>
          <a:bodyPr/>
          <a:lstStyle/>
          <a:p>
            <a:r>
              <a:rPr lang="en-US"/>
              <a:t>Prepared by Lucinda Offer for FAS Outreach and Covid • January 2021</a:t>
            </a:r>
            <a:endParaRPr lang="en-US" dirty="0"/>
          </a:p>
        </p:txBody>
      </p:sp>
    </p:spTree>
    <p:extLst>
      <p:ext uri="{BB962C8B-B14F-4D97-AF65-F5344CB8AC3E}">
        <p14:creationId xmlns:p14="http://schemas.microsoft.com/office/powerpoint/2010/main" val="982967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04" name="Picture 103">
            <a:extLst>
              <a:ext uri="{FF2B5EF4-FFF2-40B4-BE49-F238E27FC236}">
                <a16:creationId xmlns:a16="http://schemas.microsoft.com/office/drawing/2014/main" id="{6AF6706C-CF07-43A1-BCC4-CBA5D33820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CEC2BDA6-1E77-AB41-A3F8-A93DD297ED8D}"/>
              </a:ext>
            </a:extLst>
          </p:cNvPr>
          <p:cNvSpPr>
            <a:spLocks noGrp="1"/>
          </p:cNvSpPr>
          <p:nvPr>
            <p:ph type="title"/>
          </p:nvPr>
        </p:nvSpPr>
        <p:spPr>
          <a:xfrm>
            <a:off x="8180983" y="639097"/>
            <a:ext cx="3352256" cy="3746634"/>
          </a:xfrm>
        </p:spPr>
        <p:txBody>
          <a:bodyPr vert="horz" lIns="91440" tIns="45720" rIns="91440" bIns="45720" rtlCol="0" anchor="b">
            <a:normAutofit/>
          </a:bodyPr>
          <a:lstStyle/>
          <a:p>
            <a:pPr algn="r"/>
            <a:r>
              <a:rPr lang="en-US" sz="4400"/>
              <a:t>IMPORTANT!!</a:t>
            </a:r>
          </a:p>
        </p:txBody>
      </p:sp>
      <p:sp>
        <p:nvSpPr>
          <p:cNvPr id="3" name="Text Placeholder 2">
            <a:extLst>
              <a:ext uri="{FF2B5EF4-FFF2-40B4-BE49-F238E27FC236}">
                <a16:creationId xmlns:a16="http://schemas.microsoft.com/office/drawing/2014/main" id="{C4768CC7-5F22-AB46-81C3-B7A6D5E0EA2E}"/>
              </a:ext>
            </a:extLst>
          </p:cNvPr>
          <p:cNvSpPr>
            <a:spLocks noGrp="1"/>
          </p:cNvSpPr>
          <p:nvPr>
            <p:ph type="body" idx="1"/>
          </p:nvPr>
        </p:nvSpPr>
        <p:spPr>
          <a:xfrm>
            <a:off x="8190271" y="4385732"/>
            <a:ext cx="3342968" cy="1828256"/>
          </a:xfrm>
        </p:spPr>
        <p:txBody>
          <a:bodyPr vert="horz" lIns="91440" tIns="45720" rIns="91440" bIns="45720" rtlCol="0" anchor="t">
            <a:normAutofit/>
          </a:bodyPr>
          <a:lstStyle/>
          <a:p>
            <a:pPr algn="r"/>
            <a:r>
              <a:rPr lang="en-US" sz="1800"/>
              <a:t>YOU WILL NEED TO ENABLE LIVESTREAMING 24 HOURS IN ADVANCE IN Youtube SETTINGS</a:t>
            </a:r>
          </a:p>
        </p:txBody>
      </p:sp>
      <p:pic>
        <p:nvPicPr>
          <p:cNvPr id="6" name="Picture 5">
            <a:extLst>
              <a:ext uri="{FF2B5EF4-FFF2-40B4-BE49-F238E27FC236}">
                <a16:creationId xmlns:a16="http://schemas.microsoft.com/office/drawing/2014/main" id="{A4017AAC-B4A8-1240-A4E3-D6EC3E9845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6344" y="639098"/>
            <a:ext cx="5978548" cy="5276067"/>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7" name="Footer Placeholder 6">
            <a:extLst>
              <a:ext uri="{FF2B5EF4-FFF2-40B4-BE49-F238E27FC236}">
                <a16:creationId xmlns:a16="http://schemas.microsoft.com/office/drawing/2014/main" id="{1EC58ABA-5372-694E-A843-C9E7243CF192}"/>
              </a:ext>
            </a:extLst>
          </p:cNvPr>
          <p:cNvSpPr>
            <a:spLocks noGrp="1"/>
          </p:cNvSpPr>
          <p:nvPr>
            <p:ph type="ftr" sz="quarter" idx="11"/>
          </p:nvPr>
        </p:nvSpPr>
        <p:spPr/>
        <p:txBody>
          <a:bodyPr/>
          <a:lstStyle/>
          <a:p>
            <a:r>
              <a:rPr lang="en-US"/>
              <a:t>Prepared by Lucinda Offer for FAS Outreach and Covid • January 2021</a:t>
            </a:r>
            <a:endParaRPr lang="en-US" dirty="0"/>
          </a:p>
        </p:txBody>
      </p:sp>
    </p:spTree>
    <p:extLst>
      <p:ext uri="{BB962C8B-B14F-4D97-AF65-F5344CB8AC3E}">
        <p14:creationId xmlns:p14="http://schemas.microsoft.com/office/powerpoint/2010/main" val="2745663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88006-2EC4-6847-B411-B28D86EA2F34}"/>
              </a:ext>
            </a:extLst>
          </p:cNvPr>
          <p:cNvSpPr>
            <a:spLocks noGrp="1"/>
          </p:cNvSpPr>
          <p:nvPr>
            <p:ph type="title"/>
          </p:nvPr>
        </p:nvSpPr>
        <p:spPr/>
        <p:txBody>
          <a:bodyPr/>
          <a:lstStyle/>
          <a:p>
            <a:r>
              <a:rPr lang="en-US" dirty="0" err="1"/>
              <a:t>Tubics</a:t>
            </a:r>
            <a:r>
              <a:rPr lang="en-US" dirty="0"/>
              <a:t> – </a:t>
            </a:r>
            <a:r>
              <a:rPr lang="en-US" dirty="0" err="1"/>
              <a:t>youtube</a:t>
            </a:r>
            <a:r>
              <a:rPr lang="en-US" dirty="0"/>
              <a:t> how-to videos</a:t>
            </a:r>
          </a:p>
        </p:txBody>
      </p:sp>
      <p:sp>
        <p:nvSpPr>
          <p:cNvPr id="3" name="Text Placeholder 2">
            <a:extLst>
              <a:ext uri="{FF2B5EF4-FFF2-40B4-BE49-F238E27FC236}">
                <a16:creationId xmlns:a16="http://schemas.microsoft.com/office/drawing/2014/main" id="{B87FF4EA-3E04-D84C-865C-56AD4C023DB1}"/>
              </a:ext>
            </a:extLst>
          </p:cNvPr>
          <p:cNvSpPr>
            <a:spLocks noGrp="1"/>
          </p:cNvSpPr>
          <p:nvPr>
            <p:ph type="body" idx="1"/>
          </p:nvPr>
        </p:nvSpPr>
        <p:spPr/>
        <p:txBody>
          <a:bodyPr/>
          <a:lstStyle/>
          <a:p>
            <a:r>
              <a:rPr lang="en-US" dirty="0">
                <a:hlinkClick r:id="rId2"/>
              </a:rPr>
              <a:t>https://</a:t>
            </a:r>
            <a:r>
              <a:rPr lang="en-US" dirty="0" err="1">
                <a:hlinkClick r:id="rId2"/>
              </a:rPr>
              <a:t>www.youtube.com</a:t>
            </a:r>
            <a:r>
              <a:rPr lang="en-US" dirty="0">
                <a:hlinkClick r:id="rId2"/>
              </a:rPr>
              <a:t>/channel/UCoSK_V3cwHyMNBTvzwfOELQ/videos</a:t>
            </a:r>
            <a:endParaRPr lang="en-US" dirty="0"/>
          </a:p>
        </p:txBody>
      </p:sp>
      <p:sp>
        <p:nvSpPr>
          <p:cNvPr id="4" name="Footer Placeholder 3">
            <a:extLst>
              <a:ext uri="{FF2B5EF4-FFF2-40B4-BE49-F238E27FC236}">
                <a16:creationId xmlns:a16="http://schemas.microsoft.com/office/drawing/2014/main" id="{4DB5642A-F7C0-E34F-901F-E47EA21965B6}"/>
              </a:ext>
            </a:extLst>
          </p:cNvPr>
          <p:cNvSpPr>
            <a:spLocks noGrp="1"/>
          </p:cNvSpPr>
          <p:nvPr>
            <p:ph type="ftr" sz="quarter" idx="11"/>
          </p:nvPr>
        </p:nvSpPr>
        <p:spPr/>
        <p:txBody>
          <a:bodyPr/>
          <a:lstStyle/>
          <a:p>
            <a:r>
              <a:rPr lang="en-US"/>
              <a:t>Prepared by Lucinda Offer for FAS Outreach and Covid • January 2021</a:t>
            </a:r>
            <a:endParaRPr lang="en-US" dirty="0"/>
          </a:p>
        </p:txBody>
      </p:sp>
    </p:spTree>
    <p:extLst>
      <p:ext uri="{BB962C8B-B14F-4D97-AF65-F5344CB8AC3E}">
        <p14:creationId xmlns:p14="http://schemas.microsoft.com/office/powerpoint/2010/main" val="3326536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310DA-D100-8B4F-A867-9DC9F62E97BA}"/>
              </a:ext>
            </a:extLst>
          </p:cNvPr>
          <p:cNvSpPr>
            <a:spLocks noGrp="1"/>
          </p:cNvSpPr>
          <p:nvPr>
            <p:ph type="title"/>
          </p:nvPr>
        </p:nvSpPr>
        <p:spPr/>
        <p:txBody>
          <a:bodyPr/>
          <a:lstStyle/>
          <a:p>
            <a:r>
              <a:rPr lang="en-US" dirty="0"/>
              <a:t>Let’s do A Quick show around </a:t>
            </a:r>
            <a:r>
              <a:rPr lang="en-US" dirty="0" err="1"/>
              <a:t>Youtube</a:t>
            </a:r>
            <a:endParaRPr lang="en-US" dirty="0"/>
          </a:p>
        </p:txBody>
      </p:sp>
      <p:sp>
        <p:nvSpPr>
          <p:cNvPr id="3" name="Text Placeholder 2">
            <a:extLst>
              <a:ext uri="{FF2B5EF4-FFF2-40B4-BE49-F238E27FC236}">
                <a16:creationId xmlns:a16="http://schemas.microsoft.com/office/drawing/2014/main" id="{15CC94AF-D8FC-1F43-BC48-680DD038D16A}"/>
              </a:ext>
            </a:extLst>
          </p:cNvPr>
          <p:cNvSpPr>
            <a:spLocks noGrp="1"/>
          </p:cNvSpPr>
          <p:nvPr>
            <p:ph type="body" idx="1"/>
          </p:nvPr>
        </p:nvSpPr>
        <p:spPr/>
        <p:txBody>
          <a:bodyPr/>
          <a:lstStyle/>
          <a:p>
            <a:r>
              <a:rPr lang="en-US" dirty="0"/>
              <a:t>I will share the several </a:t>
            </a:r>
            <a:r>
              <a:rPr lang="en-US" dirty="0" err="1"/>
              <a:t>youtube</a:t>
            </a:r>
            <a:r>
              <a:rPr lang="en-US" dirty="0"/>
              <a:t> channels that I manage and intro </a:t>
            </a:r>
            <a:r>
              <a:rPr lang="en-US" dirty="0" err="1"/>
              <a:t>youtube</a:t>
            </a:r>
            <a:r>
              <a:rPr lang="en-US" dirty="0"/>
              <a:t> studio, uploading and how to schedule a live stream</a:t>
            </a:r>
          </a:p>
        </p:txBody>
      </p:sp>
      <p:sp>
        <p:nvSpPr>
          <p:cNvPr id="4" name="Footer Placeholder 3">
            <a:extLst>
              <a:ext uri="{FF2B5EF4-FFF2-40B4-BE49-F238E27FC236}">
                <a16:creationId xmlns:a16="http://schemas.microsoft.com/office/drawing/2014/main" id="{1C96F86A-A4A2-AF4D-A262-163B14B52B90}"/>
              </a:ext>
            </a:extLst>
          </p:cNvPr>
          <p:cNvSpPr>
            <a:spLocks noGrp="1"/>
          </p:cNvSpPr>
          <p:nvPr>
            <p:ph type="ftr" sz="quarter" idx="11"/>
          </p:nvPr>
        </p:nvSpPr>
        <p:spPr/>
        <p:txBody>
          <a:bodyPr/>
          <a:lstStyle/>
          <a:p>
            <a:r>
              <a:rPr lang="en-US"/>
              <a:t>Prepared by Lucinda Offer for FAS Outreach and Covid • January 2021</a:t>
            </a:r>
            <a:endParaRPr lang="en-US" dirty="0"/>
          </a:p>
        </p:txBody>
      </p:sp>
    </p:spTree>
    <p:extLst>
      <p:ext uri="{BB962C8B-B14F-4D97-AF65-F5344CB8AC3E}">
        <p14:creationId xmlns:p14="http://schemas.microsoft.com/office/powerpoint/2010/main" val="4226281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1CD25-4AF9-1947-A05A-EB5DE4BC05F6}"/>
              </a:ext>
            </a:extLst>
          </p:cNvPr>
          <p:cNvSpPr>
            <a:spLocks noGrp="1"/>
          </p:cNvSpPr>
          <p:nvPr>
            <p:ph type="title"/>
          </p:nvPr>
        </p:nvSpPr>
        <p:spPr/>
        <p:txBody>
          <a:bodyPr/>
          <a:lstStyle/>
          <a:p>
            <a:r>
              <a:rPr lang="en-US" dirty="0"/>
              <a:t>DON’T FORGET THAT YOU ALSO NEED TO ENABLE LIVE STREAMING IN ZOOM TOO</a:t>
            </a:r>
          </a:p>
        </p:txBody>
      </p:sp>
      <p:sp>
        <p:nvSpPr>
          <p:cNvPr id="3" name="Text Placeholder 2">
            <a:extLst>
              <a:ext uri="{FF2B5EF4-FFF2-40B4-BE49-F238E27FC236}">
                <a16:creationId xmlns:a16="http://schemas.microsoft.com/office/drawing/2014/main" id="{AF27AF16-24CF-4140-B16D-1441223C307B}"/>
              </a:ext>
            </a:extLst>
          </p:cNvPr>
          <p:cNvSpPr>
            <a:spLocks noGrp="1"/>
          </p:cNvSpPr>
          <p:nvPr>
            <p:ph type="body" idx="1"/>
          </p:nvPr>
        </p:nvSpPr>
        <p:spPr/>
        <p:txBody>
          <a:bodyPr/>
          <a:lstStyle/>
          <a:p>
            <a:r>
              <a:rPr lang="en-US" dirty="0"/>
              <a:t>MEETING (advance) SETTINGS AND </a:t>
            </a:r>
            <a:r>
              <a:rPr lang="en-US" dirty="0" err="1"/>
              <a:t>WEBINAr</a:t>
            </a:r>
            <a:r>
              <a:rPr lang="en-US" dirty="0"/>
              <a:t> SETTINGS</a:t>
            </a:r>
          </a:p>
        </p:txBody>
      </p:sp>
      <p:sp>
        <p:nvSpPr>
          <p:cNvPr id="4" name="Footer Placeholder 3">
            <a:extLst>
              <a:ext uri="{FF2B5EF4-FFF2-40B4-BE49-F238E27FC236}">
                <a16:creationId xmlns:a16="http://schemas.microsoft.com/office/drawing/2014/main" id="{ABEBC0B7-6754-AC43-9F74-D0CE0596501F}"/>
              </a:ext>
            </a:extLst>
          </p:cNvPr>
          <p:cNvSpPr>
            <a:spLocks noGrp="1"/>
          </p:cNvSpPr>
          <p:nvPr>
            <p:ph type="ftr" sz="quarter" idx="11"/>
          </p:nvPr>
        </p:nvSpPr>
        <p:spPr/>
        <p:txBody>
          <a:bodyPr/>
          <a:lstStyle/>
          <a:p>
            <a:r>
              <a:rPr lang="en-US"/>
              <a:t>Prepared by Lucinda Offer for FAS Outreach and Covid • January 2021</a:t>
            </a:r>
            <a:endParaRPr lang="en-US" dirty="0"/>
          </a:p>
        </p:txBody>
      </p:sp>
    </p:spTree>
    <p:extLst>
      <p:ext uri="{BB962C8B-B14F-4D97-AF65-F5344CB8AC3E}">
        <p14:creationId xmlns:p14="http://schemas.microsoft.com/office/powerpoint/2010/main" val="217885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E967B-B99C-294A-BA93-EBBD0636BEFC}"/>
              </a:ext>
            </a:extLst>
          </p:cNvPr>
          <p:cNvSpPr>
            <a:spLocks noGrp="1"/>
          </p:cNvSpPr>
          <p:nvPr>
            <p:ph type="ctrTitle"/>
          </p:nvPr>
        </p:nvSpPr>
        <p:spPr/>
        <p:txBody>
          <a:bodyPr>
            <a:normAutofit/>
          </a:bodyPr>
          <a:lstStyle/>
          <a:p>
            <a:r>
              <a:rPr lang="en-US" sz="4000" dirty="0"/>
              <a:t>Enabling livestream in zoom</a:t>
            </a:r>
          </a:p>
        </p:txBody>
      </p:sp>
      <p:sp>
        <p:nvSpPr>
          <p:cNvPr id="3" name="Subtitle 2">
            <a:extLst>
              <a:ext uri="{FF2B5EF4-FFF2-40B4-BE49-F238E27FC236}">
                <a16:creationId xmlns:a16="http://schemas.microsoft.com/office/drawing/2014/main" id="{E2FC8817-810B-6C46-B824-EDB789960E58}"/>
              </a:ext>
            </a:extLst>
          </p:cNvPr>
          <p:cNvSpPr>
            <a:spLocks noGrp="1"/>
          </p:cNvSpPr>
          <p:nvPr>
            <p:ph type="subTitle" idx="1"/>
          </p:nvPr>
        </p:nvSpPr>
        <p:spPr/>
        <p:txBody>
          <a:bodyPr/>
          <a:lstStyle/>
          <a:p>
            <a:r>
              <a:rPr lang="en-US" dirty="0"/>
              <a:t>For Meetings and webinar</a:t>
            </a:r>
          </a:p>
        </p:txBody>
      </p:sp>
      <p:sp>
        <p:nvSpPr>
          <p:cNvPr id="4" name="Footer Placeholder 3">
            <a:extLst>
              <a:ext uri="{FF2B5EF4-FFF2-40B4-BE49-F238E27FC236}">
                <a16:creationId xmlns:a16="http://schemas.microsoft.com/office/drawing/2014/main" id="{A742AA0D-DC1E-2D49-AA4C-D7AECBC38D89}"/>
              </a:ext>
            </a:extLst>
          </p:cNvPr>
          <p:cNvSpPr>
            <a:spLocks noGrp="1"/>
          </p:cNvSpPr>
          <p:nvPr>
            <p:ph type="ftr" sz="quarter" idx="11"/>
          </p:nvPr>
        </p:nvSpPr>
        <p:spPr/>
        <p:txBody>
          <a:bodyPr/>
          <a:lstStyle/>
          <a:p>
            <a:r>
              <a:rPr lang="en-US"/>
              <a:t>Prepared by Lucinda Offer for FAS Outreach and Covid • January 2021</a:t>
            </a:r>
            <a:endParaRPr lang="en-US" dirty="0"/>
          </a:p>
        </p:txBody>
      </p:sp>
    </p:spTree>
    <p:extLst>
      <p:ext uri="{BB962C8B-B14F-4D97-AF65-F5344CB8AC3E}">
        <p14:creationId xmlns:p14="http://schemas.microsoft.com/office/powerpoint/2010/main" val="1581761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5F8A8-E107-3846-868B-ACD2E4929467}"/>
              </a:ext>
            </a:extLst>
          </p:cNvPr>
          <p:cNvSpPr>
            <a:spLocks noGrp="1"/>
          </p:cNvSpPr>
          <p:nvPr>
            <p:ph type="title"/>
          </p:nvPr>
        </p:nvSpPr>
        <p:spPr/>
        <p:txBody>
          <a:bodyPr/>
          <a:lstStyle/>
          <a:p>
            <a:r>
              <a:rPr lang="en-US" dirty="0"/>
              <a:t>In Zoom - meeting</a:t>
            </a:r>
          </a:p>
        </p:txBody>
      </p:sp>
      <p:pic>
        <p:nvPicPr>
          <p:cNvPr id="6" name="Content Placeholder 5" descr="Graphical user interface, text, application&#10;&#10;Description automatically generated">
            <a:extLst>
              <a:ext uri="{FF2B5EF4-FFF2-40B4-BE49-F238E27FC236}">
                <a16:creationId xmlns:a16="http://schemas.microsoft.com/office/drawing/2014/main" id="{0F0834DC-5DF9-594C-A8C3-AC1195D841F7}"/>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4595583" y="2926950"/>
            <a:ext cx="6910617" cy="1736842"/>
          </a:xfrm>
        </p:spPr>
      </p:pic>
      <p:sp>
        <p:nvSpPr>
          <p:cNvPr id="4" name="Text Placeholder 3">
            <a:extLst>
              <a:ext uri="{FF2B5EF4-FFF2-40B4-BE49-F238E27FC236}">
                <a16:creationId xmlns:a16="http://schemas.microsoft.com/office/drawing/2014/main" id="{81A6154A-9626-EB4C-8D62-FD9EF213985B}"/>
              </a:ext>
            </a:extLst>
          </p:cNvPr>
          <p:cNvSpPr>
            <a:spLocks noGrp="1"/>
          </p:cNvSpPr>
          <p:nvPr>
            <p:ph type="body" sz="half" idx="2"/>
          </p:nvPr>
        </p:nvSpPr>
        <p:spPr/>
        <p:txBody>
          <a:bodyPr/>
          <a:lstStyle/>
          <a:p>
            <a:r>
              <a:rPr lang="en-US" dirty="0"/>
              <a:t>Step 1 – Go to settings &gt; In Meeting (Advanced)</a:t>
            </a:r>
          </a:p>
        </p:txBody>
      </p:sp>
      <p:sp>
        <p:nvSpPr>
          <p:cNvPr id="7" name="Oval 6">
            <a:extLst>
              <a:ext uri="{FF2B5EF4-FFF2-40B4-BE49-F238E27FC236}">
                <a16:creationId xmlns:a16="http://schemas.microsoft.com/office/drawing/2014/main" id="{24964E19-A3F2-434E-B460-FD484E5F8957}"/>
              </a:ext>
            </a:extLst>
          </p:cNvPr>
          <p:cNvSpPr/>
          <p:nvPr/>
        </p:nvSpPr>
        <p:spPr>
          <a:xfrm>
            <a:off x="6139713" y="3971096"/>
            <a:ext cx="1911178" cy="654908"/>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Footer Placeholder 7">
            <a:extLst>
              <a:ext uri="{FF2B5EF4-FFF2-40B4-BE49-F238E27FC236}">
                <a16:creationId xmlns:a16="http://schemas.microsoft.com/office/drawing/2014/main" id="{D2565104-3B75-5D4E-82EA-C36DD33A63D0}"/>
              </a:ext>
            </a:extLst>
          </p:cNvPr>
          <p:cNvSpPr>
            <a:spLocks noGrp="1"/>
          </p:cNvSpPr>
          <p:nvPr>
            <p:ph type="ftr" sz="quarter" idx="11"/>
          </p:nvPr>
        </p:nvSpPr>
        <p:spPr/>
        <p:txBody>
          <a:bodyPr/>
          <a:lstStyle/>
          <a:p>
            <a:r>
              <a:rPr lang="en-US"/>
              <a:t>Prepared by Lucinda Offer for FAS Outreach and Covid • January 2021</a:t>
            </a:r>
            <a:endParaRPr lang="en-US" dirty="0"/>
          </a:p>
        </p:txBody>
      </p:sp>
    </p:spTree>
    <p:extLst>
      <p:ext uri="{BB962C8B-B14F-4D97-AF65-F5344CB8AC3E}">
        <p14:creationId xmlns:p14="http://schemas.microsoft.com/office/powerpoint/2010/main" val="3870054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3E0BA-F348-A045-96B5-EFD3AD91CB15}"/>
              </a:ext>
            </a:extLst>
          </p:cNvPr>
          <p:cNvSpPr>
            <a:spLocks noGrp="1"/>
          </p:cNvSpPr>
          <p:nvPr>
            <p:ph type="title"/>
          </p:nvPr>
        </p:nvSpPr>
        <p:spPr/>
        <p:txBody>
          <a:bodyPr/>
          <a:lstStyle/>
          <a:p>
            <a:r>
              <a:rPr lang="en-US" dirty="0"/>
              <a:t>In Zoom - meeting</a:t>
            </a:r>
          </a:p>
        </p:txBody>
      </p:sp>
      <p:pic>
        <p:nvPicPr>
          <p:cNvPr id="6" name="Content Placeholder 5" descr="Graphical user interface, text, application&#10;&#10;Description automatically generated">
            <a:extLst>
              <a:ext uri="{FF2B5EF4-FFF2-40B4-BE49-F238E27FC236}">
                <a16:creationId xmlns:a16="http://schemas.microsoft.com/office/drawing/2014/main" id="{15E39617-3B4B-5E48-946B-65558F293F71}"/>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600181" y="2760133"/>
            <a:ext cx="7433094" cy="2069916"/>
          </a:xfrm>
        </p:spPr>
      </p:pic>
      <p:sp>
        <p:nvSpPr>
          <p:cNvPr id="4" name="Text Placeholder 3">
            <a:extLst>
              <a:ext uri="{FF2B5EF4-FFF2-40B4-BE49-F238E27FC236}">
                <a16:creationId xmlns:a16="http://schemas.microsoft.com/office/drawing/2014/main" id="{E3725923-9381-0942-B710-0D7E3F642D27}"/>
              </a:ext>
            </a:extLst>
          </p:cNvPr>
          <p:cNvSpPr>
            <a:spLocks noGrp="1"/>
          </p:cNvSpPr>
          <p:nvPr>
            <p:ph type="body" sz="half" idx="2"/>
          </p:nvPr>
        </p:nvSpPr>
        <p:spPr/>
        <p:txBody>
          <a:bodyPr/>
          <a:lstStyle/>
          <a:p>
            <a:r>
              <a:rPr lang="en-US" dirty="0"/>
              <a:t>Step 2 – Toggle livestreaming to ON and choose which service(s) you want or do custom (which I recommend). </a:t>
            </a:r>
          </a:p>
        </p:txBody>
      </p:sp>
      <p:sp>
        <p:nvSpPr>
          <p:cNvPr id="7" name="Footer Placeholder 6">
            <a:extLst>
              <a:ext uri="{FF2B5EF4-FFF2-40B4-BE49-F238E27FC236}">
                <a16:creationId xmlns:a16="http://schemas.microsoft.com/office/drawing/2014/main" id="{52B4DF61-2F76-7848-9CB7-9D0CF4CCBBFE}"/>
              </a:ext>
            </a:extLst>
          </p:cNvPr>
          <p:cNvSpPr>
            <a:spLocks noGrp="1"/>
          </p:cNvSpPr>
          <p:nvPr>
            <p:ph type="ftr" sz="quarter" idx="11"/>
          </p:nvPr>
        </p:nvSpPr>
        <p:spPr/>
        <p:txBody>
          <a:bodyPr/>
          <a:lstStyle/>
          <a:p>
            <a:r>
              <a:rPr lang="en-US"/>
              <a:t>Prepared by Lucinda Offer for FAS Outreach and Covid • January 2021</a:t>
            </a:r>
            <a:endParaRPr lang="en-US" dirty="0"/>
          </a:p>
        </p:txBody>
      </p:sp>
    </p:spTree>
    <p:extLst>
      <p:ext uri="{BB962C8B-B14F-4D97-AF65-F5344CB8AC3E}">
        <p14:creationId xmlns:p14="http://schemas.microsoft.com/office/powerpoint/2010/main" val="3365383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F4E02-EE3C-EC4E-8A42-96024FCF0D2C}"/>
              </a:ext>
            </a:extLst>
          </p:cNvPr>
          <p:cNvSpPr>
            <a:spLocks noGrp="1"/>
          </p:cNvSpPr>
          <p:nvPr>
            <p:ph type="title"/>
          </p:nvPr>
        </p:nvSpPr>
        <p:spPr/>
        <p:txBody>
          <a:bodyPr/>
          <a:lstStyle/>
          <a:p>
            <a:r>
              <a:rPr lang="en-US" dirty="0"/>
              <a:t>In Zoom - webinar</a:t>
            </a:r>
          </a:p>
        </p:txBody>
      </p:sp>
      <p:pic>
        <p:nvPicPr>
          <p:cNvPr id="6" name="Content Placeholder 5" descr="Graphical user interface, application&#10;&#10;Description automatically generated">
            <a:extLst>
              <a:ext uri="{FF2B5EF4-FFF2-40B4-BE49-F238E27FC236}">
                <a16:creationId xmlns:a16="http://schemas.microsoft.com/office/drawing/2014/main" id="{97FCF519-454C-DA42-8FE1-934E44CA3AAB}"/>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955957" y="425449"/>
            <a:ext cx="3553510" cy="6040968"/>
          </a:xfrm>
        </p:spPr>
      </p:pic>
      <p:sp>
        <p:nvSpPr>
          <p:cNvPr id="4" name="Text Placeholder 3">
            <a:extLst>
              <a:ext uri="{FF2B5EF4-FFF2-40B4-BE49-F238E27FC236}">
                <a16:creationId xmlns:a16="http://schemas.microsoft.com/office/drawing/2014/main" id="{5218F37F-7AF9-BC4D-AF4D-B810D12C18B5}"/>
              </a:ext>
            </a:extLst>
          </p:cNvPr>
          <p:cNvSpPr>
            <a:spLocks noGrp="1"/>
          </p:cNvSpPr>
          <p:nvPr>
            <p:ph type="body" sz="half" idx="2"/>
          </p:nvPr>
        </p:nvSpPr>
        <p:spPr/>
        <p:txBody>
          <a:bodyPr/>
          <a:lstStyle/>
          <a:p>
            <a:r>
              <a:rPr lang="en-US" dirty="0"/>
              <a:t>Step 1 – Select Account Management from the sidebar to reveal webinar settings</a:t>
            </a:r>
          </a:p>
        </p:txBody>
      </p:sp>
      <p:sp>
        <p:nvSpPr>
          <p:cNvPr id="7" name="Oval 6">
            <a:extLst>
              <a:ext uri="{FF2B5EF4-FFF2-40B4-BE49-F238E27FC236}">
                <a16:creationId xmlns:a16="http://schemas.microsoft.com/office/drawing/2014/main" id="{F733684D-0F42-0D47-8E82-D34636E77559}"/>
              </a:ext>
            </a:extLst>
          </p:cNvPr>
          <p:cNvSpPr/>
          <p:nvPr/>
        </p:nvSpPr>
        <p:spPr>
          <a:xfrm>
            <a:off x="5955957" y="3805880"/>
            <a:ext cx="1869360" cy="543697"/>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Oval 7">
            <a:extLst>
              <a:ext uri="{FF2B5EF4-FFF2-40B4-BE49-F238E27FC236}">
                <a16:creationId xmlns:a16="http://schemas.microsoft.com/office/drawing/2014/main" id="{BE26B433-A100-AB46-AAFE-E1D28440F7CC}"/>
              </a:ext>
            </a:extLst>
          </p:cNvPr>
          <p:cNvSpPr/>
          <p:nvPr/>
        </p:nvSpPr>
        <p:spPr>
          <a:xfrm>
            <a:off x="5955957" y="6116310"/>
            <a:ext cx="1367480" cy="350107"/>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Footer Placeholder 8">
            <a:extLst>
              <a:ext uri="{FF2B5EF4-FFF2-40B4-BE49-F238E27FC236}">
                <a16:creationId xmlns:a16="http://schemas.microsoft.com/office/drawing/2014/main" id="{FECB8F2A-8F65-614E-A6EB-D9F5C7D427B5}"/>
              </a:ext>
            </a:extLst>
          </p:cNvPr>
          <p:cNvSpPr>
            <a:spLocks noGrp="1"/>
          </p:cNvSpPr>
          <p:nvPr>
            <p:ph type="ftr" sz="quarter" idx="11"/>
          </p:nvPr>
        </p:nvSpPr>
        <p:spPr/>
        <p:txBody>
          <a:bodyPr/>
          <a:lstStyle/>
          <a:p>
            <a:r>
              <a:rPr lang="en-US"/>
              <a:t>Prepared by Lucinda Offer for FAS Outreach and Covid • January 2021</a:t>
            </a:r>
            <a:endParaRPr lang="en-US" dirty="0"/>
          </a:p>
        </p:txBody>
      </p:sp>
    </p:spTree>
    <p:extLst>
      <p:ext uri="{BB962C8B-B14F-4D97-AF65-F5344CB8AC3E}">
        <p14:creationId xmlns:p14="http://schemas.microsoft.com/office/powerpoint/2010/main" val="4292373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A5635-D9C1-314D-9647-436CCF0A472A}"/>
              </a:ext>
            </a:extLst>
          </p:cNvPr>
          <p:cNvSpPr>
            <a:spLocks noGrp="1"/>
          </p:cNvSpPr>
          <p:nvPr>
            <p:ph type="title"/>
          </p:nvPr>
        </p:nvSpPr>
        <p:spPr/>
        <p:txBody>
          <a:bodyPr/>
          <a:lstStyle/>
          <a:p>
            <a:r>
              <a:rPr lang="en-US" dirty="0"/>
              <a:t>My experience	</a:t>
            </a:r>
          </a:p>
        </p:txBody>
      </p:sp>
      <p:sp>
        <p:nvSpPr>
          <p:cNvPr id="3" name="Content Placeholder 2">
            <a:extLst>
              <a:ext uri="{FF2B5EF4-FFF2-40B4-BE49-F238E27FC236}">
                <a16:creationId xmlns:a16="http://schemas.microsoft.com/office/drawing/2014/main" id="{40F4E36D-D401-6949-BBC2-014EFE2B6848}"/>
              </a:ext>
            </a:extLst>
          </p:cNvPr>
          <p:cNvSpPr>
            <a:spLocks noGrp="1"/>
          </p:cNvSpPr>
          <p:nvPr>
            <p:ph idx="1"/>
          </p:nvPr>
        </p:nvSpPr>
        <p:spPr/>
        <p:txBody>
          <a:bodyPr>
            <a:normAutofit/>
          </a:bodyPr>
          <a:lstStyle/>
          <a:p>
            <a:r>
              <a:rPr lang="en-US" sz="2400" dirty="0"/>
              <a:t>Mars Talk Podcast 2016</a:t>
            </a:r>
          </a:p>
          <a:p>
            <a:r>
              <a:rPr lang="en-US" sz="2400" dirty="0"/>
              <a:t>6 hour Jupiter moons livestream</a:t>
            </a:r>
          </a:p>
          <a:p>
            <a:r>
              <a:rPr lang="en-US" sz="2400" dirty="0"/>
              <a:t>Venus phosphine announcement via RAS 2020 (simulcast)</a:t>
            </a:r>
          </a:p>
          <a:p>
            <a:r>
              <a:rPr lang="en-US" sz="2400" dirty="0"/>
              <a:t>RAS Community Meeting w/UK Space, STFC and ESA 2020</a:t>
            </a:r>
          </a:p>
          <a:p>
            <a:r>
              <a:rPr lang="en-US" sz="2400" dirty="0"/>
              <a:t>Mars Society online conference 2020</a:t>
            </a:r>
          </a:p>
          <a:p>
            <a:r>
              <a:rPr lang="en-US" sz="2400" dirty="0"/>
              <a:t>National Astronomy Week 2020</a:t>
            </a:r>
          </a:p>
        </p:txBody>
      </p:sp>
      <p:sp>
        <p:nvSpPr>
          <p:cNvPr id="4" name="Footer Placeholder 3">
            <a:extLst>
              <a:ext uri="{FF2B5EF4-FFF2-40B4-BE49-F238E27FC236}">
                <a16:creationId xmlns:a16="http://schemas.microsoft.com/office/drawing/2014/main" id="{F55B9AE7-6DF7-0046-B7F4-45CC21D837E0}"/>
              </a:ext>
            </a:extLst>
          </p:cNvPr>
          <p:cNvSpPr>
            <a:spLocks noGrp="1"/>
          </p:cNvSpPr>
          <p:nvPr>
            <p:ph type="ftr" sz="quarter" idx="11"/>
          </p:nvPr>
        </p:nvSpPr>
        <p:spPr/>
        <p:txBody>
          <a:bodyPr/>
          <a:lstStyle/>
          <a:p>
            <a:r>
              <a:rPr lang="en-US"/>
              <a:t>Prepared by Lucinda Offer for FAS Outreach and Covid • January 2021</a:t>
            </a:r>
            <a:endParaRPr lang="en-US" dirty="0"/>
          </a:p>
        </p:txBody>
      </p:sp>
    </p:spTree>
    <p:extLst>
      <p:ext uri="{BB962C8B-B14F-4D97-AF65-F5344CB8AC3E}">
        <p14:creationId xmlns:p14="http://schemas.microsoft.com/office/powerpoint/2010/main" val="2552512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3555A-E3E3-0641-A1F2-D61C8D36DD09}"/>
              </a:ext>
            </a:extLst>
          </p:cNvPr>
          <p:cNvSpPr>
            <a:spLocks noGrp="1"/>
          </p:cNvSpPr>
          <p:nvPr>
            <p:ph type="title"/>
          </p:nvPr>
        </p:nvSpPr>
        <p:spPr/>
        <p:txBody>
          <a:bodyPr/>
          <a:lstStyle/>
          <a:p>
            <a:r>
              <a:rPr lang="en-US" dirty="0"/>
              <a:t>In zoom - webinar</a:t>
            </a:r>
          </a:p>
        </p:txBody>
      </p:sp>
      <p:pic>
        <p:nvPicPr>
          <p:cNvPr id="6" name="Content Placeholder 5" descr="Graphical user interface, application&#10;&#10;Description automatically generated">
            <a:extLst>
              <a:ext uri="{FF2B5EF4-FFF2-40B4-BE49-F238E27FC236}">
                <a16:creationId xmlns:a16="http://schemas.microsoft.com/office/drawing/2014/main" id="{41FE2BAA-85D6-3049-B3D0-DEF067841DB1}"/>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611130" y="2074333"/>
            <a:ext cx="15569783" cy="2586802"/>
          </a:xfrm>
        </p:spPr>
      </p:pic>
      <p:sp>
        <p:nvSpPr>
          <p:cNvPr id="4" name="Text Placeholder 3">
            <a:extLst>
              <a:ext uri="{FF2B5EF4-FFF2-40B4-BE49-F238E27FC236}">
                <a16:creationId xmlns:a16="http://schemas.microsoft.com/office/drawing/2014/main" id="{E9A3A14F-DA4D-0A43-A7BF-BE7DCC831E36}"/>
              </a:ext>
            </a:extLst>
          </p:cNvPr>
          <p:cNvSpPr>
            <a:spLocks noGrp="1"/>
          </p:cNvSpPr>
          <p:nvPr>
            <p:ph type="body" sz="half" idx="2"/>
          </p:nvPr>
        </p:nvSpPr>
        <p:spPr/>
        <p:txBody>
          <a:bodyPr/>
          <a:lstStyle/>
          <a:p>
            <a:r>
              <a:rPr lang="en-US" dirty="0"/>
              <a:t>Step 2 – Click on ‘Edit’ and make your selection.</a:t>
            </a:r>
          </a:p>
        </p:txBody>
      </p:sp>
      <p:sp>
        <p:nvSpPr>
          <p:cNvPr id="7" name="Footer Placeholder 6">
            <a:extLst>
              <a:ext uri="{FF2B5EF4-FFF2-40B4-BE49-F238E27FC236}">
                <a16:creationId xmlns:a16="http://schemas.microsoft.com/office/drawing/2014/main" id="{2A838A28-4046-1940-984A-3C7D212C32AE}"/>
              </a:ext>
            </a:extLst>
          </p:cNvPr>
          <p:cNvSpPr>
            <a:spLocks noGrp="1"/>
          </p:cNvSpPr>
          <p:nvPr>
            <p:ph type="ftr" sz="quarter" idx="11"/>
          </p:nvPr>
        </p:nvSpPr>
        <p:spPr/>
        <p:txBody>
          <a:bodyPr/>
          <a:lstStyle/>
          <a:p>
            <a:r>
              <a:rPr lang="en-US"/>
              <a:t>Prepared by Lucinda Offer for FAS Outreach and Covid • January 2021</a:t>
            </a:r>
            <a:endParaRPr lang="en-US" dirty="0"/>
          </a:p>
        </p:txBody>
      </p:sp>
    </p:spTree>
    <p:extLst>
      <p:ext uri="{BB962C8B-B14F-4D97-AF65-F5344CB8AC3E}">
        <p14:creationId xmlns:p14="http://schemas.microsoft.com/office/powerpoint/2010/main" val="153752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5C569-8FE8-FF4E-A909-3781CE0B6F31}"/>
              </a:ext>
            </a:extLst>
          </p:cNvPr>
          <p:cNvSpPr>
            <a:spLocks noGrp="1"/>
          </p:cNvSpPr>
          <p:nvPr>
            <p:ph type="title"/>
          </p:nvPr>
        </p:nvSpPr>
        <p:spPr/>
        <p:txBody>
          <a:bodyPr/>
          <a:lstStyle/>
          <a:p>
            <a:r>
              <a:rPr lang="en-US" dirty="0"/>
              <a:t>How to set up the live stream in zoom</a:t>
            </a:r>
          </a:p>
        </p:txBody>
      </p:sp>
      <p:sp>
        <p:nvSpPr>
          <p:cNvPr id="3" name="Text Placeholder 2">
            <a:extLst>
              <a:ext uri="{FF2B5EF4-FFF2-40B4-BE49-F238E27FC236}">
                <a16:creationId xmlns:a16="http://schemas.microsoft.com/office/drawing/2014/main" id="{FF9EC607-3AE9-5B47-A176-E75777AC0630}"/>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FDC41F1C-3820-FB44-8AD3-DCD88EDDE518}"/>
              </a:ext>
            </a:extLst>
          </p:cNvPr>
          <p:cNvSpPr>
            <a:spLocks noGrp="1"/>
          </p:cNvSpPr>
          <p:nvPr>
            <p:ph type="ftr" sz="quarter" idx="11"/>
          </p:nvPr>
        </p:nvSpPr>
        <p:spPr/>
        <p:txBody>
          <a:bodyPr/>
          <a:lstStyle/>
          <a:p>
            <a:r>
              <a:rPr lang="en-US"/>
              <a:t>Prepared by Lucinda Offer for FAS Outreach and Covid • January 2021</a:t>
            </a:r>
            <a:endParaRPr lang="en-US" dirty="0"/>
          </a:p>
        </p:txBody>
      </p:sp>
    </p:spTree>
    <p:extLst>
      <p:ext uri="{BB962C8B-B14F-4D97-AF65-F5344CB8AC3E}">
        <p14:creationId xmlns:p14="http://schemas.microsoft.com/office/powerpoint/2010/main" val="2503601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9057D-CFC7-394E-A6C1-447FF83E041F}"/>
              </a:ext>
            </a:extLst>
          </p:cNvPr>
          <p:cNvSpPr>
            <a:spLocks noGrp="1"/>
          </p:cNvSpPr>
          <p:nvPr>
            <p:ph type="title"/>
          </p:nvPr>
        </p:nvSpPr>
        <p:spPr/>
        <p:txBody>
          <a:bodyPr/>
          <a:lstStyle/>
          <a:p>
            <a:r>
              <a:rPr lang="en-US" dirty="0"/>
              <a:t>Go to your Zoom meeting or webinar</a:t>
            </a:r>
          </a:p>
        </p:txBody>
      </p:sp>
      <p:sp>
        <p:nvSpPr>
          <p:cNvPr id="3" name="Content Placeholder 2">
            <a:extLst>
              <a:ext uri="{FF2B5EF4-FFF2-40B4-BE49-F238E27FC236}">
                <a16:creationId xmlns:a16="http://schemas.microsoft.com/office/drawing/2014/main" id="{52ADA147-86A1-B845-B36B-2A9619BC4F2D}"/>
              </a:ext>
            </a:extLst>
          </p:cNvPr>
          <p:cNvSpPr>
            <a:spLocks noGrp="1"/>
          </p:cNvSpPr>
          <p:nvPr>
            <p:ph type="body" idx="1"/>
          </p:nvPr>
        </p:nvSpPr>
        <p:spPr/>
        <p:txBody>
          <a:bodyPr>
            <a:normAutofit fontScale="92500"/>
          </a:bodyPr>
          <a:lstStyle/>
          <a:p>
            <a:r>
              <a:rPr lang="en-US" dirty="0"/>
              <a:t>Once you have created your meeting or webinar in Zoom you need to go back  and click on your links (as if to view your set-up, this is not ‘Edit’) to create a live stream. </a:t>
            </a:r>
          </a:p>
          <a:p>
            <a:endParaRPr lang="en-US" dirty="0"/>
          </a:p>
        </p:txBody>
      </p:sp>
      <p:sp>
        <p:nvSpPr>
          <p:cNvPr id="4" name="Footer Placeholder 3">
            <a:extLst>
              <a:ext uri="{FF2B5EF4-FFF2-40B4-BE49-F238E27FC236}">
                <a16:creationId xmlns:a16="http://schemas.microsoft.com/office/drawing/2014/main" id="{78732919-11C8-FE4D-B6D9-1FB8041E700C}"/>
              </a:ext>
            </a:extLst>
          </p:cNvPr>
          <p:cNvSpPr>
            <a:spLocks noGrp="1"/>
          </p:cNvSpPr>
          <p:nvPr>
            <p:ph type="ftr" sz="quarter" idx="11"/>
          </p:nvPr>
        </p:nvSpPr>
        <p:spPr/>
        <p:txBody>
          <a:bodyPr/>
          <a:lstStyle/>
          <a:p>
            <a:r>
              <a:rPr lang="en-US" dirty="0"/>
              <a:t>Prepared by Lucinda Offer for FAS Outreach and </a:t>
            </a:r>
            <a:r>
              <a:rPr lang="en-US" dirty="0" err="1"/>
              <a:t>Covid</a:t>
            </a:r>
            <a:r>
              <a:rPr lang="en-US" dirty="0"/>
              <a:t> • January 2021</a:t>
            </a:r>
          </a:p>
        </p:txBody>
      </p:sp>
    </p:spTree>
    <p:extLst>
      <p:ext uri="{BB962C8B-B14F-4D97-AF65-F5344CB8AC3E}">
        <p14:creationId xmlns:p14="http://schemas.microsoft.com/office/powerpoint/2010/main" val="3377490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AB714-1EA9-DE43-A1E6-C47E4F761879}"/>
              </a:ext>
            </a:extLst>
          </p:cNvPr>
          <p:cNvSpPr>
            <a:spLocks noGrp="1"/>
          </p:cNvSpPr>
          <p:nvPr>
            <p:ph type="title"/>
          </p:nvPr>
        </p:nvSpPr>
        <p:spPr/>
        <p:txBody>
          <a:bodyPr/>
          <a:lstStyle/>
          <a:p>
            <a:r>
              <a:rPr lang="en-US" dirty="0"/>
              <a:t>In Zoom Meetings</a:t>
            </a:r>
          </a:p>
        </p:txBody>
      </p:sp>
      <p:pic>
        <p:nvPicPr>
          <p:cNvPr id="7" name="Content Placeholder 6" descr="Graphical user interface, text, application, email&#10;&#10;Description automatically generated">
            <a:extLst>
              <a:ext uri="{FF2B5EF4-FFF2-40B4-BE49-F238E27FC236}">
                <a16:creationId xmlns:a16="http://schemas.microsoft.com/office/drawing/2014/main" id="{C6202AF7-088C-374D-89AF-56CFDA858A25}"/>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648200" y="2103773"/>
            <a:ext cx="6994475" cy="2684320"/>
          </a:xfrm>
        </p:spPr>
      </p:pic>
      <p:sp>
        <p:nvSpPr>
          <p:cNvPr id="4" name="Text Placeholder 3">
            <a:extLst>
              <a:ext uri="{FF2B5EF4-FFF2-40B4-BE49-F238E27FC236}">
                <a16:creationId xmlns:a16="http://schemas.microsoft.com/office/drawing/2014/main" id="{1C8D48C9-7FB7-8543-AC00-337B2BA49B5E}"/>
              </a:ext>
            </a:extLst>
          </p:cNvPr>
          <p:cNvSpPr>
            <a:spLocks noGrp="1"/>
          </p:cNvSpPr>
          <p:nvPr>
            <p:ph type="body" sz="half" idx="2"/>
          </p:nvPr>
        </p:nvSpPr>
        <p:spPr/>
        <p:txBody>
          <a:bodyPr/>
          <a:lstStyle/>
          <a:p>
            <a:r>
              <a:rPr lang="en-US" dirty="0"/>
              <a:t>Scroll to the bottom of your meeting management page to find ‘Polls’ and ‘Live streaming’. Select the Live streaming tab, then click on ‘configure live stream settings’.</a:t>
            </a:r>
          </a:p>
        </p:txBody>
      </p:sp>
      <p:sp>
        <p:nvSpPr>
          <p:cNvPr id="5" name="Footer Placeholder 4">
            <a:extLst>
              <a:ext uri="{FF2B5EF4-FFF2-40B4-BE49-F238E27FC236}">
                <a16:creationId xmlns:a16="http://schemas.microsoft.com/office/drawing/2014/main" id="{660A0957-80F3-4D42-9C2F-0B2F25725E55}"/>
              </a:ext>
            </a:extLst>
          </p:cNvPr>
          <p:cNvSpPr>
            <a:spLocks noGrp="1"/>
          </p:cNvSpPr>
          <p:nvPr>
            <p:ph type="ftr" sz="quarter" idx="11"/>
          </p:nvPr>
        </p:nvSpPr>
        <p:spPr/>
        <p:txBody>
          <a:bodyPr/>
          <a:lstStyle/>
          <a:p>
            <a:r>
              <a:rPr lang="en-US"/>
              <a:t>Prepared by Lucinda Offer for FAS Outreach and Covid • January 2021</a:t>
            </a:r>
            <a:endParaRPr lang="en-US" dirty="0"/>
          </a:p>
        </p:txBody>
      </p:sp>
      <p:sp>
        <p:nvSpPr>
          <p:cNvPr id="8" name="Oval 7">
            <a:extLst>
              <a:ext uri="{FF2B5EF4-FFF2-40B4-BE49-F238E27FC236}">
                <a16:creationId xmlns:a16="http://schemas.microsoft.com/office/drawing/2014/main" id="{3E642025-A052-A641-9D52-039D5879C95F}"/>
              </a:ext>
            </a:extLst>
          </p:cNvPr>
          <p:cNvSpPr/>
          <p:nvPr/>
        </p:nvSpPr>
        <p:spPr>
          <a:xfrm>
            <a:off x="5228492" y="2103773"/>
            <a:ext cx="1371600" cy="709765"/>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45109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542AD-E3F3-D94D-B584-48E35E43AF56}"/>
              </a:ext>
            </a:extLst>
          </p:cNvPr>
          <p:cNvSpPr>
            <a:spLocks noGrp="1"/>
          </p:cNvSpPr>
          <p:nvPr>
            <p:ph type="title"/>
          </p:nvPr>
        </p:nvSpPr>
        <p:spPr/>
        <p:txBody>
          <a:bodyPr/>
          <a:lstStyle/>
          <a:p>
            <a:r>
              <a:rPr lang="en-US" dirty="0"/>
              <a:t>In Zoom webinar</a:t>
            </a:r>
          </a:p>
        </p:txBody>
      </p:sp>
      <p:pic>
        <p:nvPicPr>
          <p:cNvPr id="7" name="Content Placeholder 6" descr="Graphical user interface, application, Teams&#10;&#10;Description automatically generated">
            <a:extLst>
              <a:ext uri="{FF2B5EF4-FFF2-40B4-BE49-F238E27FC236}">
                <a16:creationId xmlns:a16="http://schemas.microsoft.com/office/drawing/2014/main" id="{B26128B5-EA7E-9A4C-AF75-DAA6F2A5D003}"/>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648200" y="1599750"/>
            <a:ext cx="7286405" cy="3781141"/>
          </a:xfrm>
        </p:spPr>
      </p:pic>
      <p:sp>
        <p:nvSpPr>
          <p:cNvPr id="4" name="Text Placeholder 3">
            <a:extLst>
              <a:ext uri="{FF2B5EF4-FFF2-40B4-BE49-F238E27FC236}">
                <a16:creationId xmlns:a16="http://schemas.microsoft.com/office/drawing/2014/main" id="{CF32E934-4277-0549-BA65-BA5CE25AABA0}"/>
              </a:ext>
            </a:extLst>
          </p:cNvPr>
          <p:cNvSpPr>
            <a:spLocks noGrp="1"/>
          </p:cNvSpPr>
          <p:nvPr>
            <p:ph type="body" sz="half" idx="2"/>
          </p:nvPr>
        </p:nvSpPr>
        <p:spPr/>
        <p:txBody>
          <a:bodyPr/>
          <a:lstStyle/>
          <a:p>
            <a:r>
              <a:rPr lang="en-US" dirty="0"/>
              <a:t>Click on your webinar link to manage it within Zoom (not an edit page). Scroll to the bottom to find several tabs and click on ‘More’ to find ‘Live Streaming’. Then click on ‘+Add Service”.</a:t>
            </a:r>
          </a:p>
        </p:txBody>
      </p:sp>
      <p:sp>
        <p:nvSpPr>
          <p:cNvPr id="5" name="Footer Placeholder 4">
            <a:extLst>
              <a:ext uri="{FF2B5EF4-FFF2-40B4-BE49-F238E27FC236}">
                <a16:creationId xmlns:a16="http://schemas.microsoft.com/office/drawing/2014/main" id="{133918B7-2D6A-B240-A141-0D5C18B70552}"/>
              </a:ext>
            </a:extLst>
          </p:cNvPr>
          <p:cNvSpPr>
            <a:spLocks noGrp="1"/>
          </p:cNvSpPr>
          <p:nvPr>
            <p:ph type="ftr" sz="quarter" idx="11"/>
          </p:nvPr>
        </p:nvSpPr>
        <p:spPr/>
        <p:txBody>
          <a:bodyPr/>
          <a:lstStyle/>
          <a:p>
            <a:r>
              <a:rPr lang="en-US"/>
              <a:t>Prepared by Lucinda Offer for FAS Outreach and Covid • January 2021</a:t>
            </a:r>
            <a:endParaRPr lang="en-US" dirty="0"/>
          </a:p>
        </p:txBody>
      </p:sp>
      <p:sp>
        <p:nvSpPr>
          <p:cNvPr id="8" name="Oval 7">
            <a:extLst>
              <a:ext uri="{FF2B5EF4-FFF2-40B4-BE49-F238E27FC236}">
                <a16:creationId xmlns:a16="http://schemas.microsoft.com/office/drawing/2014/main" id="{A7E02471-4306-EE45-A54F-FF828218B929}"/>
              </a:ext>
            </a:extLst>
          </p:cNvPr>
          <p:cNvSpPr/>
          <p:nvPr/>
        </p:nvSpPr>
        <p:spPr>
          <a:xfrm>
            <a:off x="9636369" y="1599750"/>
            <a:ext cx="621323" cy="474583"/>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87540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2A207-9FA6-B342-9ADD-21D07237422E}"/>
              </a:ext>
            </a:extLst>
          </p:cNvPr>
          <p:cNvSpPr>
            <a:spLocks noGrp="1"/>
          </p:cNvSpPr>
          <p:nvPr>
            <p:ph type="title"/>
          </p:nvPr>
        </p:nvSpPr>
        <p:spPr/>
        <p:txBody>
          <a:bodyPr/>
          <a:lstStyle/>
          <a:p>
            <a:r>
              <a:rPr lang="en-US" dirty="0"/>
              <a:t>In Zoom</a:t>
            </a:r>
          </a:p>
        </p:txBody>
      </p:sp>
      <p:pic>
        <p:nvPicPr>
          <p:cNvPr id="6" name="Content Placeholder 5" descr="Graphical user interface, application&#10;&#10;Description automatically generated">
            <a:extLst>
              <a:ext uri="{FF2B5EF4-FFF2-40B4-BE49-F238E27FC236}">
                <a16:creationId xmlns:a16="http://schemas.microsoft.com/office/drawing/2014/main" id="{63714649-5417-454F-A4F9-FDA68EEEC7C9}"/>
              </a:ext>
            </a:extLst>
          </p:cNvPr>
          <p:cNvPicPr>
            <a:picLocks noGrp="1" noChangeAspect="1"/>
          </p:cNvPicPr>
          <p:nvPr>
            <p:ph idx="1"/>
          </p:nvPr>
        </p:nvPicPr>
        <p:blipFill>
          <a:blip r:embed="rId2"/>
          <a:stretch>
            <a:fillRect/>
          </a:stretch>
        </p:blipFill>
        <p:spPr>
          <a:xfrm>
            <a:off x="4706961" y="609600"/>
            <a:ext cx="6051503" cy="5181600"/>
          </a:xfrm>
        </p:spPr>
      </p:pic>
      <p:sp>
        <p:nvSpPr>
          <p:cNvPr id="4" name="Text Placeholder 3">
            <a:extLst>
              <a:ext uri="{FF2B5EF4-FFF2-40B4-BE49-F238E27FC236}">
                <a16:creationId xmlns:a16="http://schemas.microsoft.com/office/drawing/2014/main" id="{F793C77F-9B14-B648-A52D-85F7512CB4E1}"/>
              </a:ext>
            </a:extLst>
          </p:cNvPr>
          <p:cNvSpPr>
            <a:spLocks noGrp="1"/>
          </p:cNvSpPr>
          <p:nvPr>
            <p:ph type="body" sz="half" idx="2"/>
          </p:nvPr>
        </p:nvSpPr>
        <p:spPr/>
        <p:txBody>
          <a:bodyPr/>
          <a:lstStyle/>
          <a:p>
            <a:r>
              <a:rPr lang="en-US" dirty="0"/>
              <a:t>This panel is in Zoom and will pop up when you create your livestream in your Zoom meeting or webinar within the Zoom interface. However, the info comes from YouTube Studio. Once you have scheduled your future stream in YouTube you copy and paste the links and key here. </a:t>
            </a:r>
          </a:p>
        </p:txBody>
      </p:sp>
      <p:sp>
        <p:nvSpPr>
          <p:cNvPr id="7" name="Footer Placeholder 6">
            <a:extLst>
              <a:ext uri="{FF2B5EF4-FFF2-40B4-BE49-F238E27FC236}">
                <a16:creationId xmlns:a16="http://schemas.microsoft.com/office/drawing/2014/main" id="{90930533-6CBB-9B4F-AC59-18A66E69F369}"/>
              </a:ext>
            </a:extLst>
          </p:cNvPr>
          <p:cNvSpPr>
            <a:spLocks noGrp="1"/>
          </p:cNvSpPr>
          <p:nvPr>
            <p:ph type="ftr" sz="quarter" idx="11"/>
          </p:nvPr>
        </p:nvSpPr>
        <p:spPr/>
        <p:txBody>
          <a:bodyPr/>
          <a:lstStyle/>
          <a:p>
            <a:r>
              <a:rPr lang="en-US"/>
              <a:t>Prepared by Lucinda Offer for FAS Outreach and Covid • January 2021</a:t>
            </a:r>
            <a:endParaRPr lang="en-US" dirty="0"/>
          </a:p>
        </p:txBody>
      </p:sp>
    </p:spTree>
    <p:extLst>
      <p:ext uri="{BB962C8B-B14F-4D97-AF65-F5344CB8AC3E}">
        <p14:creationId xmlns:p14="http://schemas.microsoft.com/office/powerpoint/2010/main" val="92078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F49AF-3860-1947-BCF3-7FB2AD22E50B}"/>
              </a:ext>
            </a:extLst>
          </p:cNvPr>
          <p:cNvSpPr>
            <a:spLocks noGrp="1"/>
          </p:cNvSpPr>
          <p:nvPr>
            <p:ph type="title"/>
          </p:nvPr>
        </p:nvSpPr>
        <p:spPr/>
        <p:txBody>
          <a:bodyPr/>
          <a:lstStyle/>
          <a:p>
            <a:r>
              <a:rPr lang="en-US" dirty="0"/>
              <a:t>IN YOUTUBE</a:t>
            </a:r>
          </a:p>
        </p:txBody>
      </p:sp>
      <p:pic>
        <p:nvPicPr>
          <p:cNvPr id="6" name="Content Placeholder 5">
            <a:extLst>
              <a:ext uri="{FF2B5EF4-FFF2-40B4-BE49-F238E27FC236}">
                <a16:creationId xmlns:a16="http://schemas.microsoft.com/office/drawing/2014/main" id="{6993A582-AB94-4E42-8F1C-A470D9A817CD}"/>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623486" y="799860"/>
            <a:ext cx="6169025" cy="4850506"/>
          </a:xfrm>
        </p:spPr>
      </p:pic>
      <p:sp>
        <p:nvSpPr>
          <p:cNvPr id="4" name="Text Placeholder 3">
            <a:extLst>
              <a:ext uri="{FF2B5EF4-FFF2-40B4-BE49-F238E27FC236}">
                <a16:creationId xmlns:a16="http://schemas.microsoft.com/office/drawing/2014/main" id="{1EB41167-8BC1-8C41-B753-C392C6DFE696}"/>
              </a:ext>
            </a:extLst>
          </p:cNvPr>
          <p:cNvSpPr>
            <a:spLocks noGrp="1"/>
          </p:cNvSpPr>
          <p:nvPr>
            <p:ph type="body" sz="half" idx="2"/>
          </p:nvPr>
        </p:nvSpPr>
        <p:spPr/>
        <p:txBody>
          <a:bodyPr/>
          <a:lstStyle/>
          <a:p>
            <a:r>
              <a:rPr lang="en-US" dirty="0"/>
              <a:t>This is in YouTube Studio once you have scheduled a live stream. This is where your Stream Key and Stream URL is. To find the shareable link, you need to go back one page and click on the three dots.</a:t>
            </a:r>
          </a:p>
        </p:txBody>
      </p:sp>
      <p:sp>
        <p:nvSpPr>
          <p:cNvPr id="7" name="Oval 6">
            <a:extLst>
              <a:ext uri="{FF2B5EF4-FFF2-40B4-BE49-F238E27FC236}">
                <a16:creationId xmlns:a16="http://schemas.microsoft.com/office/drawing/2014/main" id="{5FA5F1ED-F12A-3649-B1A2-4CED17C692ED}"/>
              </a:ext>
            </a:extLst>
          </p:cNvPr>
          <p:cNvSpPr/>
          <p:nvPr/>
        </p:nvSpPr>
        <p:spPr>
          <a:xfrm>
            <a:off x="4831493" y="3534032"/>
            <a:ext cx="3188042" cy="852617"/>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Footer Placeholder 7">
            <a:extLst>
              <a:ext uri="{FF2B5EF4-FFF2-40B4-BE49-F238E27FC236}">
                <a16:creationId xmlns:a16="http://schemas.microsoft.com/office/drawing/2014/main" id="{CACBFB6D-69FA-584A-BFB0-1C4F6337DF66}"/>
              </a:ext>
            </a:extLst>
          </p:cNvPr>
          <p:cNvSpPr>
            <a:spLocks noGrp="1"/>
          </p:cNvSpPr>
          <p:nvPr>
            <p:ph type="ftr" sz="quarter" idx="11"/>
          </p:nvPr>
        </p:nvSpPr>
        <p:spPr/>
        <p:txBody>
          <a:bodyPr/>
          <a:lstStyle/>
          <a:p>
            <a:r>
              <a:rPr lang="en-US"/>
              <a:t>Prepared by Lucinda Offer for FAS Outreach and Covid • January 2021</a:t>
            </a:r>
            <a:endParaRPr lang="en-US" dirty="0"/>
          </a:p>
        </p:txBody>
      </p:sp>
    </p:spTree>
    <p:extLst>
      <p:ext uri="{BB962C8B-B14F-4D97-AF65-F5344CB8AC3E}">
        <p14:creationId xmlns:p14="http://schemas.microsoft.com/office/powerpoint/2010/main" val="879544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8D64B-F327-F742-B337-28CBB0A3B10A}"/>
              </a:ext>
            </a:extLst>
          </p:cNvPr>
          <p:cNvSpPr>
            <a:spLocks noGrp="1"/>
          </p:cNvSpPr>
          <p:nvPr>
            <p:ph type="title"/>
          </p:nvPr>
        </p:nvSpPr>
        <p:spPr/>
        <p:txBody>
          <a:bodyPr/>
          <a:lstStyle/>
          <a:p>
            <a:r>
              <a:rPr lang="en-US" dirty="0"/>
              <a:t>In </a:t>
            </a:r>
            <a:r>
              <a:rPr lang="en-US" dirty="0" err="1"/>
              <a:t>Youtube</a:t>
            </a:r>
            <a:endParaRPr lang="en-US" dirty="0"/>
          </a:p>
        </p:txBody>
      </p:sp>
      <p:pic>
        <p:nvPicPr>
          <p:cNvPr id="6" name="Content Placeholder 5" descr="Graphical user interface, text, application&#10;&#10;Description automatically generated">
            <a:extLst>
              <a:ext uri="{FF2B5EF4-FFF2-40B4-BE49-F238E27FC236}">
                <a16:creationId xmlns:a16="http://schemas.microsoft.com/office/drawing/2014/main" id="{323325CB-421D-444B-9704-24ADF560324E}"/>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648200" y="2480227"/>
            <a:ext cx="6169025" cy="1440345"/>
          </a:xfrm>
        </p:spPr>
      </p:pic>
      <p:sp>
        <p:nvSpPr>
          <p:cNvPr id="4" name="Text Placeholder 3">
            <a:extLst>
              <a:ext uri="{FF2B5EF4-FFF2-40B4-BE49-F238E27FC236}">
                <a16:creationId xmlns:a16="http://schemas.microsoft.com/office/drawing/2014/main" id="{85086CB5-F00D-DE48-8B65-CC97F02D8A51}"/>
              </a:ext>
            </a:extLst>
          </p:cNvPr>
          <p:cNvSpPr>
            <a:spLocks noGrp="1"/>
          </p:cNvSpPr>
          <p:nvPr>
            <p:ph type="body" sz="half" idx="2"/>
          </p:nvPr>
        </p:nvSpPr>
        <p:spPr/>
        <p:txBody>
          <a:bodyPr/>
          <a:lstStyle/>
          <a:p>
            <a:r>
              <a:rPr lang="en-US" dirty="0"/>
              <a:t>This is the live stream page URL and the last bit of info you need to give Zoom to complete your live stream connection. It is also the link you use to get the word out to the public of your event and it goes to your holding page on YouTube. </a:t>
            </a:r>
          </a:p>
        </p:txBody>
      </p:sp>
      <p:pic>
        <p:nvPicPr>
          <p:cNvPr id="8" name="Picture 7" descr="Graphical user interface, application&#10;&#10;Description automatically generated">
            <a:extLst>
              <a:ext uri="{FF2B5EF4-FFF2-40B4-BE49-F238E27FC236}">
                <a16:creationId xmlns:a16="http://schemas.microsoft.com/office/drawing/2014/main" id="{CC2EEF97-837E-E74C-9CDD-9068AACCE8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48199" y="4075842"/>
            <a:ext cx="6169025" cy="1416591"/>
          </a:xfrm>
          <a:prstGeom prst="rect">
            <a:avLst/>
          </a:prstGeom>
        </p:spPr>
      </p:pic>
      <p:sp>
        <p:nvSpPr>
          <p:cNvPr id="9" name="Oval 8">
            <a:extLst>
              <a:ext uri="{FF2B5EF4-FFF2-40B4-BE49-F238E27FC236}">
                <a16:creationId xmlns:a16="http://schemas.microsoft.com/office/drawing/2014/main" id="{07D2D14E-40C1-4244-95A7-550AD8DA0E63}"/>
              </a:ext>
            </a:extLst>
          </p:cNvPr>
          <p:cNvSpPr/>
          <p:nvPr/>
        </p:nvSpPr>
        <p:spPr>
          <a:xfrm>
            <a:off x="7710616" y="3163330"/>
            <a:ext cx="580768" cy="757242"/>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Oval 9">
            <a:extLst>
              <a:ext uri="{FF2B5EF4-FFF2-40B4-BE49-F238E27FC236}">
                <a16:creationId xmlns:a16="http://schemas.microsoft.com/office/drawing/2014/main" id="{529B884D-AE46-0E44-8068-9B8B840F1F9D}"/>
              </a:ext>
            </a:extLst>
          </p:cNvPr>
          <p:cNvSpPr/>
          <p:nvPr/>
        </p:nvSpPr>
        <p:spPr>
          <a:xfrm>
            <a:off x="6096000" y="5115697"/>
            <a:ext cx="2195384" cy="376736"/>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Footer Placeholder 10">
            <a:extLst>
              <a:ext uri="{FF2B5EF4-FFF2-40B4-BE49-F238E27FC236}">
                <a16:creationId xmlns:a16="http://schemas.microsoft.com/office/drawing/2014/main" id="{16BC4D21-A8BB-FA41-AC32-20EB57CCE952}"/>
              </a:ext>
            </a:extLst>
          </p:cNvPr>
          <p:cNvSpPr>
            <a:spLocks noGrp="1"/>
          </p:cNvSpPr>
          <p:nvPr>
            <p:ph type="ftr" sz="quarter" idx="11"/>
          </p:nvPr>
        </p:nvSpPr>
        <p:spPr/>
        <p:txBody>
          <a:bodyPr/>
          <a:lstStyle/>
          <a:p>
            <a:r>
              <a:rPr lang="en-US"/>
              <a:t>Prepared by Lucinda Offer for FAS Outreach and Covid • January 2021</a:t>
            </a:r>
            <a:endParaRPr lang="en-US" dirty="0"/>
          </a:p>
        </p:txBody>
      </p:sp>
    </p:spTree>
    <p:extLst>
      <p:ext uri="{BB962C8B-B14F-4D97-AF65-F5344CB8AC3E}">
        <p14:creationId xmlns:p14="http://schemas.microsoft.com/office/powerpoint/2010/main" val="4146422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4BE52-DC00-F441-A349-E5AB89696359}"/>
              </a:ext>
            </a:extLst>
          </p:cNvPr>
          <p:cNvSpPr>
            <a:spLocks noGrp="1"/>
          </p:cNvSpPr>
          <p:nvPr>
            <p:ph type="title"/>
          </p:nvPr>
        </p:nvSpPr>
        <p:spPr/>
        <p:txBody>
          <a:bodyPr/>
          <a:lstStyle/>
          <a:p>
            <a:r>
              <a:rPr lang="en-US" dirty="0"/>
              <a:t>In Zoom</a:t>
            </a:r>
          </a:p>
        </p:txBody>
      </p:sp>
      <p:pic>
        <p:nvPicPr>
          <p:cNvPr id="6" name="Content Placeholder 5" descr="Graphical user interface, text, application&#10;&#10;Description automatically generated">
            <a:extLst>
              <a:ext uri="{FF2B5EF4-FFF2-40B4-BE49-F238E27FC236}">
                <a16:creationId xmlns:a16="http://schemas.microsoft.com/office/drawing/2014/main" id="{D0D99037-B718-744C-BF6D-16CAD8AE0D2F}"/>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648200" y="1407754"/>
            <a:ext cx="6169025" cy="3585292"/>
          </a:xfrm>
        </p:spPr>
      </p:pic>
      <p:sp>
        <p:nvSpPr>
          <p:cNvPr id="4" name="Text Placeholder 3">
            <a:extLst>
              <a:ext uri="{FF2B5EF4-FFF2-40B4-BE49-F238E27FC236}">
                <a16:creationId xmlns:a16="http://schemas.microsoft.com/office/drawing/2014/main" id="{2872A882-6EF1-5F42-B4D0-E27F143295D9}"/>
              </a:ext>
            </a:extLst>
          </p:cNvPr>
          <p:cNvSpPr>
            <a:spLocks noGrp="1"/>
          </p:cNvSpPr>
          <p:nvPr>
            <p:ph type="body" sz="half" idx="2"/>
          </p:nvPr>
        </p:nvSpPr>
        <p:spPr/>
        <p:txBody>
          <a:bodyPr/>
          <a:lstStyle/>
          <a:p>
            <a:r>
              <a:rPr lang="en-US" dirty="0"/>
              <a:t>So now your Zoom meeting or webinar has the information from your YouTube channel to do your livestream when you are ready to start your event. Click save. </a:t>
            </a:r>
          </a:p>
        </p:txBody>
      </p:sp>
      <p:sp>
        <p:nvSpPr>
          <p:cNvPr id="7" name="TextBox 6">
            <a:extLst>
              <a:ext uri="{FF2B5EF4-FFF2-40B4-BE49-F238E27FC236}">
                <a16:creationId xmlns:a16="http://schemas.microsoft.com/office/drawing/2014/main" id="{559E2A92-63CB-1640-A1CB-21DB53FFDDDD}"/>
              </a:ext>
            </a:extLst>
          </p:cNvPr>
          <p:cNvSpPr txBox="1"/>
          <p:nvPr/>
        </p:nvSpPr>
        <p:spPr>
          <a:xfrm>
            <a:off x="6640642" y="2185543"/>
            <a:ext cx="4176583" cy="369332"/>
          </a:xfrm>
          <a:prstGeom prst="rect">
            <a:avLst/>
          </a:prstGeom>
          <a:noFill/>
        </p:spPr>
        <p:txBody>
          <a:bodyPr wrap="square" rtlCol="0">
            <a:spAutoFit/>
          </a:bodyPr>
          <a:lstStyle/>
          <a:p>
            <a:r>
              <a:rPr lang="en-US" dirty="0">
                <a:solidFill>
                  <a:srgbClr val="FF0000"/>
                </a:solidFill>
              </a:rPr>
              <a:t>THIS IS AN EXAMPLE – DO NOT USE</a:t>
            </a:r>
          </a:p>
        </p:txBody>
      </p:sp>
      <p:sp>
        <p:nvSpPr>
          <p:cNvPr id="8" name="Footer Placeholder 7">
            <a:extLst>
              <a:ext uri="{FF2B5EF4-FFF2-40B4-BE49-F238E27FC236}">
                <a16:creationId xmlns:a16="http://schemas.microsoft.com/office/drawing/2014/main" id="{01E5B34C-EC5C-BC49-9D48-7E6E431DA7B6}"/>
              </a:ext>
            </a:extLst>
          </p:cNvPr>
          <p:cNvSpPr>
            <a:spLocks noGrp="1"/>
          </p:cNvSpPr>
          <p:nvPr>
            <p:ph type="ftr" sz="quarter" idx="11"/>
          </p:nvPr>
        </p:nvSpPr>
        <p:spPr/>
        <p:txBody>
          <a:bodyPr/>
          <a:lstStyle/>
          <a:p>
            <a:r>
              <a:rPr lang="en-US"/>
              <a:t>Prepared by Lucinda Offer for FAS Outreach and Covid • January 2021</a:t>
            </a:r>
            <a:endParaRPr lang="en-US" dirty="0"/>
          </a:p>
        </p:txBody>
      </p:sp>
    </p:spTree>
    <p:extLst>
      <p:ext uri="{BB962C8B-B14F-4D97-AF65-F5344CB8AC3E}">
        <p14:creationId xmlns:p14="http://schemas.microsoft.com/office/powerpoint/2010/main" val="765860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EC43B-7407-384C-949A-856EB490A1F6}"/>
              </a:ext>
            </a:extLst>
          </p:cNvPr>
          <p:cNvSpPr>
            <a:spLocks noGrp="1"/>
          </p:cNvSpPr>
          <p:nvPr>
            <p:ph type="title"/>
          </p:nvPr>
        </p:nvSpPr>
        <p:spPr/>
        <p:txBody>
          <a:bodyPr/>
          <a:lstStyle/>
          <a:p>
            <a:r>
              <a:rPr lang="en-US" dirty="0"/>
              <a:t>In Zoom</a:t>
            </a:r>
          </a:p>
        </p:txBody>
      </p:sp>
      <p:pic>
        <p:nvPicPr>
          <p:cNvPr id="6" name="Content Placeholder 5" descr="Graphical user interface, text, application, chat or text message&#10;&#10;Description automatically generated">
            <a:extLst>
              <a:ext uri="{FF2B5EF4-FFF2-40B4-BE49-F238E27FC236}">
                <a16:creationId xmlns:a16="http://schemas.microsoft.com/office/drawing/2014/main" id="{C6A6232A-A723-7947-9B63-99CA8BBA001F}"/>
              </a:ext>
            </a:extLst>
          </p:cNvPr>
          <p:cNvPicPr>
            <a:picLocks noGrp="1" noChangeAspect="1"/>
          </p:cNvPicPr>
          <p:nvPr>
            <p:ph idx="1"/>
          </p:nvPr>
        </p:nvPicPr>
        <p:blipFill>
          <a:blip r:embed="rId2"/>
          <a:stretch>
            <a:fillRect/>
          </a:stretch>
        </p:blipFill>
        <p:spPr>
          <a:xfrm>
            <a:off x="4850646" y="2760133"/>
            <a:ext cx="5528128" cy="2514600"/>
          </a:xfrm>
        </p:spPr>
      </p:pic>
      <p:sp>
        <p:nvSpPr>
          <p:cNvPr id="4" name="Text Placeholder 3">
            <a:extLst>
              <a:ext uri="{FF2B5EF4-FFF2-40B4-BE49-F238E27FC236}">
                <a16:creationId xmlns:a16="http://schemas.microsoft.com/office/drawing/2014/main" id="{9F7E5C39-5EED-E145-8D8E-C07524A1500F}"/>
              </a:ext>
            </a:extLst>
          </p:cNvPr>
          <p:cNvSpPr>
            <a:spLocks noGrp="1"/>
          </p:cNvSpPr>
          <p:nvPr>
            <p:ph type="body" sz="half" idx="2"/>
          </p:nvPr>
        </p:nvSpPr>
        <p:spPr>
          <a:xfrm>
            <a:off x="685800" y="3445933"/>
            <a:ext cx="3680885" cy="2188748"/>
          </a:xfrm>
        </p:spPr>
        <p:txBody>
          <a:bodyPr>
            <a:normAutofit lnSpcReduction="10000"/>
          </a:bodyPr>
          <a:lstStyle/>
          <a:p>
            <a:r>
              <a:rPr lang="en-US" dirty="0"/>
              <a:t>When you are ready to live stream, click the three dots in Zoom and select which ever one you opted for in Zoom settings. I always do ’Live on Custom Live Streaming Service’ because it also allows me to simulcast if I want to on both YouTube and Facebook via simulcast software like </a:t>
            </a:r>
            <a:r>
              <a:rPr lang="en-US" dirty="0" err="1"/>
              <a:t>Restream.io</a:t>
            </a:r>
            <a:r>
              <a:rPr lang="en-US" dirty="0"/>
              <a:t>, and I can also use it to just stream on just YouTube. It is versatile. </a:t>
            </a:r>
          </a:p>
        </p:txBody>
      </p:sp>
      <p:sp>
        <p:nvSpPr>
          <p:cNvPr id="7" name="Oval 6">
            <a:extLst>
              <a:ext uri="{FF2B5EF4-FFF2-40B4-BE49-F238E27FC236}">
                <a16:creationId xmlns:a16="http://schemas.microsoft.com/office/drawing/2014/main" id="{BF996530-1D31-9840-923F-8C2C187C20CE}"/>
              </a:ext>
            </a:extLst>
          </p:cNvPr>
          <p:cNvSpPr/>
          <p:nvPr/>
        </p:nvSpPr>
        <p:spPr>
          <a:xfrm>
            <a:off x="5523470" y="4399005"/>
            <a:ext cx="1037968" cy="469557"/>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Footer Placeholder 7">
            <a:extLst>
              <a:ext uri="{FF2B5EF4-FFF2-40B4-BE49-F238E27FC236}">
                <a16:creationId xmlns:a16="http://schemas.microsoft.com/office/drawing/2014/main" id="{F756A8F4-6F53-824B-A170-DC7C71687341}"/>
              </a:ext>
            </a:extLst>
          </p:cNvPr>
          <p:cNvSpPr>
            <a:spLocks noGrp="1"/>
          </p:cNvSpPr>
          <p:nvPr>
            <p:ph type="ftr" sz="quarter" idx="11"/>
          </p:nvPr>
        </p:nvSpPr>
        <p:spPr/>
        <p:txBody>
          <a:bodyPr/>
          <a:lstStyle/>
          <a:p>
            <a:r>
              <a:rPr lang="en-US"/>
              <a:t>Prepared by Lucinda Offer for FAS Outreach and Covid • January 2021</a:t>
            </a:r>
            <a:endParaRPr lang="en-US" dirty="0"/>
          </a:p>
        </p:txBody>
      </p:sp>
    </p:spTree>
    <p:extLst>
      <p:ext uri="{BB962C8B-B14F-4D97-AF65-F5344CB8AC3E}">
        <p14:creationId xmlns:p14="http://schemas.microsoft.com/office/powerpoint/2010/main" val="201655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CE19B-02D9-D941-88FE-7C6C1BE80AF1}"/>
              </a:ext>
            </a:extLst>
          </p:cNvPr>
          <p:cNvSpPr>
            <a:spLocks noGrp="1"/>
          </p:cNvSpPr>
          <p:nvPr>
            <p:ph type="title"/>
          </p:nvPr>
        </p:nvSpPr>
        <p:spPr/>
        <p:txBody>
          <a:bodyPr/>
          <a:lstStyle/>
          <a:p>
            <a:r>
              <a:rPr lang="en-US" dirty="0"/>
              <a:t>Who can do this?</a:t>
            </a:r>
          </a:p>
        </p:txBody>
      </p:sp>
      <p:sp>
        <p:nvSpPr>
          <p:cNvPr id="3" name="Content Placeholder 2">
            <a:extLst>
              <a:ext uri="{FF2B5EF4-FFF2-40B4-BE49-F238E27FC236}">
                <a16:creationId xmlns:a16="http://schemas.microsoft.com/office/drawing/2014/main" id="{5C0E5C7D-51BF-BA4A-9F63-24BE970420EE}"/>
              </a:ext>
            </a:extLst>
          </p:cNvPr>
          <p:cNvSpPr>
            <a:spLocks noGrp="1"/>
          </p:cNvSpPr>
          <p:nvPr>
            <p:ph idx="1"/>
          </p:nvPr>
        </p:nvSpPr>
        <p:spPr/>
        <p:txBody>
          <a:bodyPr>
            <a:normAutofit/>
          </a:bodyPr>
          <a:lstStyle/>
          <a:p>
            <a:r>
              <a:rPr lang="en-US" sz="2400" dirty="0"/>
              <a:t>Anyone who is willing to try and wanting to learn</a:t>
            </a:r>
          </a:p>
          <a:p>
            <a:r>
              <a:rPr lang="en-US" sz="2400" dirty="0"/>
              <a:t>It can be as simple or complex as you want it to be</a:t>
            </a:r>
          </a:p>
          <a:p>
            <a:r>
              <a:rPr lang="en-US" sz="2400" dirty="0"/>
              <a:t>You want someone who is calm under pressure</a:t>
            </a:r>
          </a:p>
          <a:p>
            <a:r>
              <a:rPr lang="en-US" sz="2400" dirty="0"/>
              <a:t>You want someone who is good at multi-tasking</a:t>
            </a:r>
          </a:p>
          <a:p>
            <a:r>
              <a:rPr lang="en-US" sz="2400" dirty="0"/>
              <a:t>You might want someone who has previously dabbled in YT, streaming, etc.</a:t>
            </a:r>
          </a:p>
        </p:txBody>
      </p:sp>
      <p:sp>
        <p:nvSpPr>
          <p:cNvPr id="4" name="Footer Placeholder 3">
            <a:extLst>
              <a:ext uri="{FF2B5EF4-FFF2-40B4-BE49-F238E27FC236}">
                <a16:creationId xmlns:a16="http://schemas.microsoft.com/office/drawing/2014/main" id="{A4959314-0053-534F-B2EF-5048D8AE1EED}"/>
              </a:ext>
            </a:extLst>
          </p:cNvPr>
          <p:cNvSpPr>
            <a:spLocks noGrp="1"/>
          </p:cNvSpPr>
          <p:nvPr>
            <p:ph type="ftr" sz="quarter" idx="11"/>
          </p:nvPr>
        </p:nvSpPr>
        <p:spPr/>
        <p:txBody>
          <a:bodyPr/>
          <a:lstStyle/>
          <a:p>
            <a:r>
              <a:rPr lang="en-US"/>
              <a:t>Prepared by Lucinda Offer for FAS Outreach and Covid • January 2021</a:t>
            </a:r>
            <a:endParaRPr lang="en-US" dirty="0"/>
          </a:p>
        </p:txBody>
      </p:sp>
    </p:spTree>
    <p:extLst>
      <p:ext uri="{BB962C8B-B14F-4D97-AF65-F5344CB8AC3E}">
        <p14:creationId xmlns:p14="http://schemas.microsoft.com/office/powerpoint/2010/main" val="2996543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84808-B338-A04C-B6C2-C3F884810888}"/>
              </a:ext>
            </a:extLst>
          </p:cNvPr>
          <p:cNvSpPr>
            <a:spLocks noGrp="1"/>
          </p:cNvSpPr>
          <p:nvPr>
            <p:ph type="title"/>
          </p:nvPr>
        </p:nvSpPr>
        <p:spPr/>
        <p:txBody>
          <a:bodyPr/>
          <a:lstStyle/>
          <a:p>
            <a:r>
              <a:rPr lang="en-US" dirty="0"/>
              <a:t>THIS IS THE MINIMUM YOU NEED TO DO TO A LIVE STREAM FROM ZOOM TO YOUR YOUTUBE CHANNEL.</a:t>
            </a:r>
          </a:p>
        </p:txBody>
      </p:sp>
      <p:sp>
        <p:nvSpPr>
          <p:cNvPr id="3" name="Text Placeholder 2">
            <a:extLst>
              <a:ext uri="{FF2B5EF4-FFF2-40B4-BE49-F238E27FC236}">
                <a16:creationId xmlns:a16="http://schemas.microsoft.com/office/drawing/2014/main" id="{931E3E11-C7AB-C14E-8243-C4307D488D9E}"/>
              </a:ext>
            </a:extLst>
          </p:cNvPr>
          <p:cNvSpPr>
            <a:spLocks noGrp="1"/>
          </p:cNvSpPr>
          <p:nvPr>
            <p:ph type="body" idx="1"/>
          </p:nvPr>
        </p:nvSpPr>
        <p:spPr/>
        <p:txBody>
          <a:bodyPr/>
          <a:lstStyle/>
          <a:p>
            <a:r>
              <a:rPr lang="en-US" dirty="0"/>
              <a:t>Give it a go on a personal account and share with family and friends. You can make the videos private and eventually delete them just for a trial and practice before you are ready to set it up for your organization and create a branding account. Good luck, have fun, and remember that YouTube is also a resource for How-To videos to learn more. </a:t>
            </a:r>
          </a:p>
        </p:txBody>
      </p:sp>
      <p:sp>
        <p:nvSpPr>
          <p:cNvPr id="4" name="Footer Placeholder 3">
            <a:extLst>
              <a:ext uri="{FF2B5EF4-FFF2-40B4-BE49-F238E27FC236}">
                <a16:creationId xmlns:a16="http://schemas.microsoft.com/office/drawing/2014/main" id="{B0FCE760-E09F-3942-85F8-0CEEDEA91320}"/>
              </a:ext>
            </a:extLst>
          </p:cNvPr>
          <p:cNvSpPr>
            <a:spLocks noGrp="1"/>
          </p:cNvSpPr>
          <p:nvPr>
            <p:ph type="ftr" sz="quarter" idx="11"/>
          </p:nvPr>
        </p:nvSpPr>
        <p:spPr/>
        <p:txBody>
          <a:bodyPr/>
          <a:lstStyle/>
          <a:p>
            <a:r>
              <a:rPr lang="en-US"/>
              <a:t>Prepared by Lucinda Offer for FAS Outreach and Covid • January 2021</a:t>
            </a:r>
            <a:endParaRPr lang="en-US" dirty="0"/>
          </a:p>
        </p:txBody>
      </p:sp>
    </p:spTree>
    <p:extLst>
      <p:ext uri="{BB962C8B-B14F-4D97-AF65-F5344CB8AC3E}">
        <p14:creationId xmlns:p14="http://schemas.microsoft.com/office/powerpoint/2010/main" val="2690687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0DD0E-70BA-994D-8A6A-654764E8E35F}"/>
              </a:ext>
            </a:extLst>
          </p:cNvPr>
          <p:cNvSpPr>
            <a:spLocks noGrp="1"/>
          </p:cNvSpPr>
          <p:nvPr>
            <p:ph type="title"/>
          </p:nvPr>
        </p:nvSpPr>
        <p:spPr/>
        <p:txBody>
          <a:bodyPr/>
          <a:lstStyle/>
          <a:p>
            <a:r>
              <a:rPr lang="en-US" dirty="0"/>
              <a:t>Complex vs simple</a:t>
            </a:r>
          </a:p>
        </p:txBody>
      </p:sp>
      <p:sp>
        <p:nvSpPr>
          <p:cNvPr id="5" name="Text Placeholder 4">
            <a:extLst>
              <a:ext uri="{FF2B5EF4-FFF2-40B4-BE49-F238E27FC236}">
                <a16:creationId xmlns:a16="http://schemas.microsoft.com/office/drawing/2014/main" id="{A4D58588-7694-B544-821E-C45986E29676}"/>
              </a:ext>
            </a:extLst>
          </p:cNvPr>
          <p:cNvSpPr>
            <a:spLocks noGrp="1"/>
          </p:cNvSpPr>
          <p:nvPr>
            <p:ph type="body" idx="1"/>
          </p:nvPr>
        </p:nvSpPr>
        <p:spPr/>
        <p:txBody>
          <a:bodyPr/>
          <a:lstStyle/>
          <a:p>
            <a:r>
              <a:rPr lang="en-US" sz="1800" b="1" dirty="0"/>
              <a:t>65 steps minimal to </a:t>
            </a:r>
            <a:r>
              <a:rPr lang="en-US" sz="1800" b="1" i="1" dirty="0"/>
              <a:t>prepare</a:t>
            </a:r>
            <a:r>
              <a:rPr lang="en-US" sz="1800" b="1" dirty="0"/>
              <a:t> for every event.</a:t>
            </a:r>
          </a:p>
          <a:p>
            <a:endParaRPr lang="en-US" sz="1800" b="1" dirty="0"/>
          </a:p>
        </p:txBody>
      </p:sp>
      <p:sp>
        <p:nvSpPr>
          <p:cNvPr id="3" name="Content Placeholder 2">
            <a:extLst>
              <a:ext uri="{FF2B5EF4-FFF2-40B4-BE49-F238E27FC236}">
                <a16:creationId xmlns:a16="http://schemas.microsoft.com/office/drawing/2014/main" id="{22B13098-DE36-3041-9DE6-47C493B4B9A0}"/>
              </a:ext>
            </a:extLst>
          </p:cNvPr>
          <p:cNvSpPr>
            <a:spLocks noGrp="1"/>
          </p:cNvSpPr>
          <p:nvPr>
            <p:ph sz="half" idx="2"/>
          </p:nvPr>
        </p:nvSpPr>
        <p:spPr/>
        <p:txBody>
          <a:bodyPr>
            <a:normAutofit fontScale="85000" lnSpcReduction="20000"/>
          </a:bodyPr>
          <a:lstStyle/>
          <a:p>
            <a:r>
              <a:rPr lang="en-US" dirty="0"/>
              <a:t>Obtain speaker in advance</a:t>
            </a:r>
          </a:p>
          <a:p>
            <a:r>
              <a:rPr lang="en-US" dirty="0"/>
              <a:t>Set-up Zoom webinar for link</a:t>
            </a:r>
          </a:p>
          <a:p>
            <a:r>
              <a:rPr lang="en-US" dirty="0"/>
              <a:t>Create ppt slide</a:t>
            </a:r>
          </a:p>
          <a:p>
            <a:r>
              <a:rPr lang="en-US" dirty="0"/>
              <a:t>Connect to YT for livestream</a:t>
            </a:r>
          </a:p>
          <a:p>
            <a:r>
              <a:rPr lang="en-US" dirty="0"/>
              <a:t>Make Eventbrite invite</a:t>
            </a:r>
          </a:p>
          <a:p>
            <a:r>
              <a:rPr lang="en-US" dirty="0"/>
              <a:t>Publish to webpage</a:t>
            </a:r>
          </a:p>
          <a:p>
            <a:r>
              <a:rPr lang="en-US" dirty="0"/>
              <a:t>Tell our Comms team – alert public</a:t>
            </a:r>
          </a:p>
          <a:p>
            <a:r>
              <a:rPr lang="en-US" dirty="0"/>
              <a:t>Let Staff and members know – newsletter</a:t>
            </a:r>
          </a:p>
          <a:p>
            <a:r>
              <a:rPr lang="en-US" dirty="0"/>
              <a:t>More steps for 2 days before, during event and after</a:t>
            </a:r>
          </a:p>
          <a:p>
            <a:endParaRPr lang="en-US" dirty="0"/>
          </a:p>
        </p:txBody>
      </p:sp>
      <p:sp>
        <p:nvSpPr>
          <p:cNvPr id="6" name="Text Placeholder 5">
            <a:extLst>
              <a:ext uri="{FF2B5EF4-FFF2-40B4-BE49-F238E27FC236}">
                <a16:creationId xmlns:a16="http://schemas.microsoft.com/office/drawing/2014/main" id="{0453556A-EA37-2A42-976B-601C059D169D}"/>
              </a:ext>
            </a:extLst>
          </p:cNvPr>
          <p:cNvSpPr>
            <a:spLocks noGrp="1"/>
          </p:cNvSpPr>
          <p:nvPr>
            <p:ph type="body" sz="quarter" idx="3"/>
          </p:nvPr>
        </p:nvSpPr>
        <p:spPr/>
        <p:txBody>
          <a:bodyPr/>
          <a:lstStyle/>
          <a:p>
            <a:r>
              <a:rPr lang="en-US" sz="1800" b="1" dirty="0"/>
              <a:t>Livestream direct via YT or FB. </a:t>
            </a:r>
          </a:p>
          <a:p>
            <a:endParaRPr lang="en-US" sz="1800" b="1" dirty="0"/>
          </a:p>
        </p:txBody>
      </p:sp>
      <p:sp>
        <p:nvSpPr>
          <p:cNvPr id="4" name="Content Placeholder 3">
            <a:extLst>
              <a:ext uri="{FF2B5EF4-FFF2-40B4-BE49-F238E27FC236}">
                <a16:creationId xmlns:a16="http://schemas.microsoft.com/office/drawing/2014/main" id="{4E1A18A7-14EA-9E4F-AC44-F64FFC9D4807}"/>
              </a:ext>
            </a:extLst>
          </p:cNvPr>
          <p:cNvSpPr>
            <a:spLocks noGrp="1"/>
          </p:cNvSpPr>
          <p:nvPr>
            <p:ph sz="quarter" idx="4"/>
          </p:nvPr>
        </p:nvSpPr>
        <p:spPr/>
        <p:txBody>
          <a:bodyPr>
            <a:normAutofit fontScale="85000" lnSpcReduction="20000"/>
          </a:bodyPr>
          <a:lstStyle/>
          <a:p>
            <a:r>
              <a:rPr lang="en-US" dirty="0"/>
              <a:t>Create an account, channel, profile page</a:t>
            </a:r>
          </a:p>
          <a:p>
            <a:r>
              <a:rPr lang="en-US" dirty="0"/>
              <a:t>Give app permissions </a:t>
            </a:r>
          </a:p>
          <a:p>
            <a:r>
              <a:rPr lang="en-US" dirty="0"/>
              <a:t>Click a livestream button from phone or computer</a:t>
            </a:r>
          </a:p>
          <a:p>
            <a:r>
              <a:rPr lang="en-US" dirty="0"/>
              <a:t>Begin livestream</a:t>
            </a:r>
          </a:p>
          <a:p>
            <a:endParaRPr lang="en-US" dirty="0"/>
          </a:p>
          <a:p>
            <a:r>
              <a:rPr lang="en-US" dirty="0"/>
              <a:t>Keep in mind you need to meet certain numbers of subscribers to do some things on YouTube. </a:t>
            </a:r>
          </a:p>
        </p:txBody>
      </p:sp>
      <p:sp>
        <p:nvSpPr>
          <p:cNvPr id="8" name="Footer Placeholder 7">
            <a:extLst>
              <a:ext uri="{FF2B5EF4-FFF2-40B4-BE49-F238E27FC236}">
                <a16:creationId xmlns:a16="http://schemas.microsoft.com/office/drawing/2014/main" id="{A35BD10A-76FF-2F4D-9E28-CF54765E9087}"/>
              </a:ext>
            </a:extLst>
          </p:cNvPr>
          <p:cNvSpPr>
            <a:spLocks noGrp="1"/>
          </p:cNvSpPr>
          <p:nvPr>
            <p:ph type="ftr" sz="quarter" idx="11"/>
          </p:nvPr>
        </p:nvSpPr>
        <p:spPr/>
        <p:txBody>
          <a:bodyPr/>
          <a:lstStyle/>
          <a:p>
            <a:r>
              <a:rPr lang="en-US"/>
              <a:t>Prepared by Lucinda Offer for FAS Outreach and Covid • January 2021</a:t>
            </a:r>
            <a:endParaRPr lang="en-US" dirty="0"/>
          </a:p>
        </p:txBody>
      </p:sp>
    </p:spTree>
    <p:extLst>
      <p:ext uri="{BB962C8B-B14F-4D97-AF65-F5344CB8AC3E}">
        <p14:creationId xmlns:p14="http://schemas.microsoft.com/office/powerpoint/2010/main" val="1358123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F923-7BD0-E845-A6B8-F90184147793}"/>
              </a:ext>
            </a:extLst>
          </p:cNvPr>
          <p:cNvSpPr>
            <a:spLocks noGrp="1"/>
          </p:cNvSpPr>
          <p:nvPr>
            <p:ph type="ctrTitle"/>
          </p:nvPr>
        </p:nvSpPr>
        <p:spPr>
          <a:xfrm>
            <a:off x="3150973" y="1964267"/>
            <a:ext cx="8009152" cy="2421464"/>
          </a:xfrm>
        </p:spPr>
        <p:txBody>
          <a:bodyPr>
            <a:normAutofit/>
          </a:bodyPr>
          <a:lstStyle/>
          <a:p>
            <a:r>
              <a:rPr lang="en-US" sz="4400" dirty="0"/>
              <a:t>Creating a </a:t>
            </a:r>
            <a:r>
              <a:rPr lang="en-US" sz="4400" dirty="0" err="1"/>
              <a:t>youtube</a:t>
            </a:r>
            <a:r>
              <a:rPr lang="en-US" sz="4400" dirty="0"/>
              <a:t> channel</a:t>
            </a:r>
          </a:p>
        </p:txBody>
      </p:sp>
      <p:sp>
        <p:nvSpPr>
          <p:cNvPr id="3" name="Subtitle 2">
            <a:extLst>
              <a:ext uri="{FF2B5EF4-FFF2-40B4-BE49-F238E27FC236}">
                <a16:creationId xmlns:a16="http://schemas.microsoft.com/office/drawing/2014/main" id="{7010D0B1-B2F7-3E4D-A5BB-5398E4562899}"/>
              </a:ext>
            </a:extLst>
          </p:cNvPr>
          <p:cNvSpPr>
            <a:spLocks noGrp="1"/>
          </p:cNvSpPr>
          <p:nvPr>
            <p:ph type="subTitle" idx="1"/>
          </p:nvPr>
        </p:nvSpPr>
        <p:spPr/>
        <p:txBody>
          <a:bodyPr/>
          <a:lstStyle/>
          <a:p>
            <a:endParaRPr lang="en-US"/>
          </a:p>
        </p:txBody>
      </p:sp>
      <p:sp>
        <p:nvSpPr>
          <p:cNvPr id="4" name="Footer Placeholder 3">
            <a:extLst>
              <a:ext uri="{FF2B5EF4-FFF2-40B4-BE49-F238E27FC236}">
                <a16:creationId xmlns:a16="http://schemas.microsoft.com/office/drawing/2014/main" id="{58F6E3FB-D281-654B-86D1-BACCAC7DDF43}"/>
              </a:ext>
            </a:extLst>
          </p:cNvPr>
          <p:cNvSpPr>
            <a:spLocks noGrp="1"/>
          </p:cNvSpPr>
          <p:nvPr>
            <p:ph type="ftr" sz="quarter" idx="11"/>
          </p:nvPr>
        </p:nvSpPr>
        <p:spPr/>
        <p:txBody>
          <a:bodyPr/>
          <a:lstStyle/>
          <a:p>
            <a:r>
              <a:rPr lang="en-US"/>
              <a:t>Prepared by Lucinda Offer for FAS Outreach and Covid • January 2021</a:t>
            </a:r>
            <a:endParaRPr lang="en-US" dirty="0"/>
          </a:p>
        </p:txBody>
      </p:sp>
    </p:spTree>
    <p:extLst>
      <p:ext uri="{BB962C8B-B14F-4D97-AF65-F5344CB8AC3E}">
        <p14:creationId xmlns:p14="http://schemas.microsoft.com/office/powerpoint/2010/main" val="825540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68721-E1BC-2645-875F-C26494F46A24}"/>
              </a:ext>
            </a:extLst>
          </p:cNvPr>
          <p:cNvSpPr>
            <a:spLocks noGrp="1"/>
          </p:cNvSpPr>
          <p:nvPr>
            <p:ph type="title"/>
          </p:nvPr>
        </p:nvSpPr>
        <p:spPr/>
        <p:txBody>
          <a:bodyPr/>
          <a:lstStyle/>
          <a:p>
            <a:r>
              <a:rPr lang="en-US" dirty="0"/>
              <a:t>Setting up YouTube (</a:t>
            </a:r>
            <a:r>
              <a:rPr lang="en-US" dirty="0" err="1"/>
              <a:t>tubics</a:t>
            </a:r>
            <a:r>
              <a:rPr lang="en-US" dirty="0"/>
              <a:t>)</a:t>
            </a:r>
          </a:p>
        </p:txBody>
      </p:sp>
      <p:pic>
        <p:nvPicPr>
          <p:cNvPr id="5" name="Content Placeholder 4" descr="Graphical user interface, application&#10;&#10;Description automatically generated">
            <a:extLst>
              <a:ext uri="{FF2B5EF4-FFF2-40B4-BE49-F238E27FC236}">
                <a16:creationId xmlns:a16="http://schemas.microsoft.com/office/drawing/2014/main" id="{25FC0C09-3BC4-1C4E-BEC4-584A1E2990D3}"/>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391104" y="609600"/>
            <a:ext cx="4683217" cy="5181600"/>
          </a:xfrm>
        </p:spPr>
      </p:pic>
      <p:sp>
        <p:nvSpPr>
          <p:cNvPr id="6" name="Text Placeholder 5">
            <a:extLst>
              <a:ext uri="{FF2B5EF4-FFF2-40B4-BE49-F238E27FC236}">
                <a16:creationId xmlns:a16="http://schemas.microsoft.com/office/drawing/2014/main" id="{C8837FF5-DB78-F149-BCC3-6BC8057B045F}"/>
              </a:ext>
            </a:extLst>
          </p:cNvPr>
          <p:cNvSpPr>
            <a:spLocks noGrp="1"/>
          </p:cNvSpPr>
          <p:nvPr>
            <p:ph type="body" sz="half" idx="2"/>
          </p:nvPr>
        </p:nvSpPr>
        <p:spPr/>
        <p:txBody>
          <a:bodyPr/>
          <a:lstStyle/>
          <a:p>
            <a:r>
              <a:rPr lang="en-US" dirty="0"/>
              <a:t>Step 1 – Create an account</a:t>
            </a:r>
          </a:p>
        </p:txBody>
      </p:sp>
      <p:sp>
        <p:nvSpPr>
          <p:cNvPr id="7" name="Footer Placeholder 6">
            <a:extLst>
              <a:ext uri="{FF2B5EF4-FFF2-40B4-BE49-F238E27FC236}">
                <a16:creationId xmlns:a16="http://schemas.microsoft.com/office/drawing/2014/main" id="{B7AFC969-C76D-7445-BB56-5385D2D4262D}"/>
              </a:ext>
            </a:extLst>
          </p:cNvPr>
          <p:cNvSpPr>
            <a:spLocks noGrp="1"/>
          </p:cNvSpPr>
          <p:nvPr>
            <p:ph type="ftr" sz="quarter" idx="11"/>
          </p:nvPr>
        </p:nvSpPr>
        <p:spPr/>
        <p:txBody>
          <a:bodyPr/>
          <a:lstStyle/>
          <a:p>
            <a:r>
              <a:rPr lang="en-US"/>
              <a:t>Prepared by Lucinda Offer for FAS Outreach and Covid • January 2021</a:t>
            </a:r>
            <a:endParaRPr lang="en-US" dirty="0"/>
          </a:p>
        </p:txBody>
      </p:sp>
    </p:spTree>
    <p:extLst>
      <p:ext uri="{BB962C8B-B14F-4D97-AF65-F5344CB8AC3E}">
        <p14:creationId xmlns:p14="http://schemas.microsoft.com/office/powerpoint/2010/main" val="946554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77430-4EBE-5643-B28C-A8CE9653B3E1}"/>
              </a:ext>
            </a:extLst>
          </p:cNvPr>
          <p:cNvSpPr>
            <a:spLocks noGrp="1"/>
          </p:cNvSpPr>
          <p:nvPr>
            <p:ph type="title"/>
          </p:nvPr>
        </p:nvSpPr>
        <p:spPr/>
        <p:txBody>
          <a:bodyPr/>
          <a:lstStyle/>
          <a:p>
            <a:r>
              <a:rPr lang="en-US" dirty="0"/>
              <a:t>Setting up YouTube (</a:t>
            </a:r>
            <a:r>
              <a:rPr lang="en-US" dirty="0" err="1"/>
              <a:t>tubics</a:t>
            </a:r>
            <a:r>
              <a:rPr lang="en-US" dirty="0"/>
              <a:t>)</a:t>
            </a:r>
          </a:p>
        </p:txBody>
      </p:sp>
      <p:pic>
        <p:nvPicPr>
          <p:cNvPr id="8" name="Content Placeholder 7" descr="Graphical user interface, application&#10;&#10;Description automatically generated">
            <a:extLst>
              <a:ext uri="{FF2B5EF4-FFF2-40B4-BE49-F238E27FC236}">
                <a16:creationId xmlns:a16="http://schemas.microsoft.com/office/drawing/2014/main" id="{2456722D-5955-0F43-816D-3A8995354C90}"/>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344003" y="609600"/>
            <a:ext cx="4777419" cy="5181600"/>
          </a:xfrm>
        </p:spPr>
      </p:pic>
      <p:sp>
        <p:nvSpPr>
          <p:cNvPr id="4" name="Text Placeholder 3">
            <a:extLst>
              <a:ext uri="{FF2B5EF4-FFF2-40B4-BE49-F238E27FC236}">
                <a16:creationId xmlns:a16="http://schemas.microsoft.com/office/drawing/2014/main" id="{906E74DB-65ED-7A4A-A77C-D3A90914994C}"/>
              </a:ext>
            </a:extLst>
          </p:cNvPr>
          <p:cNvSpPr>
            <a:spLocks noGrp="1"/>
          </p:cNvSpPr>
          <p:nvPr>
            <p:ph type="body" sz="half" idx="2"/>
          </p:nvPr>
        </p:nvSpPr>
        <p:spPr/>
        <p:txBody>
          <a:bodyPr/>
          <a:lstStyle/>
          <a:p>
            <a:r>
              <a:rPr lang="en-US" dirty="0"/>
              <a:t>Step 2 – choose either a personal account or for your organization.</a:t>
            </a:r>
          </a:p>
        </p:txBody>
      </p:sp>
      <p:sp>
        <p:nvSpPr>
          <p:cNvPr id="9" name="Footer Placeholder 8">
            <a:extLst>
              <a:ext uri="{FF2B5EF4-FFF2-40B4-BE49-F238E27FC236}">
                <a16:creationId xmlns:a16="http://schemas.microsoft.com/office/drawing/2014/main" id="{EF731B94-694E-FA44-8759-28AFFE649D6C}"/>
              </a:ext>
            </a:extLst>
          </p:cNvPr>
          <p:cNvSpPr>
            <a:spLocks noGrp="1"/>
          </p:cNvSpPr>
          <p:nvPr>
            <p:ph type="ftr" sz="quarter" idx="11"/>
          </p:nvPr>
        </p:nvSpPr>
        <p:spPr/>
        <p:txBody>
          <a:bodyPr/>
          <a:lstStyle/>
          <a:p>
            <a:r>
              <a:rPr lang="en-US"/>
              <a:t>Prepared by Lucinda Offer for FAS Outreach and Covid • January 2021</a:t>
            </a:r>
            <a:endParaRPr lang="en-US" dirty="0"/>
          </a:p>
        </p:txBody>
      </p:sp>
    </p:spTree>
    <p:extLst>
      <p:ext uri="{BB962C8B-B14F-4D97-AF65-F5344CB8AC3E}">
        <p14:creationId xmlns:p14="http://schemas.microsoft.com/office/powerpoint/2010/main" val="3144874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73299-3133-8946-820C-D088E4388757}"/>
              </a:ext>
            </a:extLst>
          </p:cNvPr>
          <p:cNvSpPr>
            <a:spLocks noGrp="1"/>
          </p:cNvSpPr>
          <p:nvPr>
            <p:ph type="title"/>
          </p:nvPr>
        </p:nvSpPr>
        <p:spPr/>
        <p:txBody>
          <a:bodyPr/>
          <a:lstStyle/>
          <a:p>
            <a:r>
              <a:rPr lang="en-US" dirty="0"/>
              <a:t>Setting up YouTube (</a:t>
            </a:r>
            <a:r>
              <a:rPr lang="en-US" dirty="0" err="1"/>
              <a:t>tubics</a:t>
            </a:r>
            <a:r>
              <a:rPr lang="en-US" dirty="0"/>
              <a:t>)</a:t>
            </a:r>
          </a:p>
        </p:txBody>
      </p:sp>
      <p:pic>
        <p:nvPicPr>
          <p:cNvPr id="6" name="Content Placeholder 5" descr="Graphical user interface, application, Teams&#10;&#10;Description automatically generated">
            <a:extLst>
              <a:ext uri="{FF2B5EF4-FFF2-40B4-BE49-F238E27FC236}">
                <a16:creationId xmlns:a16="http://schemas.microsoft.com/office/drawing/2014/main" id="{EEF0B582-E43F-F949-A345-1A659259243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648200" y="913785"/>
            <a:ext cx="6169025" cy="4573230"/>
          </a:xfrm>
        </p:spPr>
      </p:pic>
      <p:sp>
        <p:nvSpPr>
          <p:cNvPr id="4" name="Text Placeholder 3">
            <a:extLst>
              <a:ext uri="{FF2B5EF4-FFF2-40B4-BE49-F238E27FC236}">
                <a16:creationId xmlns:a16="http://schemas.microsoft.com/office/drawing/2014/main" id="{848B4F20-2F3B-5A4E-9A7D-671BA878C8E5}"/>
              </a:ext>
            </a:extLst>
          </p:cNvPr>
          <p:cNvSpPr>
            <a:spLocks noGrp="1"/>
          </p:cNvSpPr>
          <p:nvPr>
            <p:ph type="body" sz="half" idx="2"/>
          </p:nvPr>
        </p:nvSpPr>
        <p:spPr/>
        <p:txBody>
          <a:bodyPr/>
          <a:lstStyle/>
          <a:p>
            <a:r>
              <a:rPr lang="en-US" dirty="0"/>
              <a:t>Step 3 – your personal info, confirmations and agreements to T&amp;Cs</a:t>
            </a:r>
          </a:p>
        </p:txBody>
      </p:sp>
      <p:sp>
        <p:nvSpPr>
          <p:cNvPr id="7" name="Footer Placeholder 6">
            <a:extLst>
              <a:ext uri="{FF2B5EF4-FFF2-40B4-BE49-F238E27FC236}">
                <a16:creationId xmlns:a16="http://schemas.microsoft.com/office/drawing/2014/main" id="{192F65FF-CB0D-C947-9944-BB7C99BFF1F2}"/>
              </a:ext>
            </a:extLst>
          </p:cNvPr>
          <p:cNvSpPr>
            <a:spLocks noGrp="1"/>
          </p:cNvSpPr>
          <p:nvPr>
            <p:ph type="ftr" sz="quarter" idx="11"/>
          </p:nvPr>
        </p:nvSpPr>
        <p:spPr/>
        <p:txBody>
          <a:bodyPr/>
          <a:lstStyle/>
          <a:p>
            <a:r>
              <a:rPr lang="en-US"/>
              <a:t>Prepared by Lucinda Offer for FAS Outreach and Covid • January 2021</a:t>
            </a:r>
            <a:endParaRPr lang="en-US" dirty="0"/>
          </a:p>
        </p:txBody>
      </p:sp>
    </p:spTree>
    <p:extLst>
      <p:ext uri="{BB962C8B-B14F-4D97-AF65-F5344CB8AC3E}">
        <p14:creationId xmlns:p14="http://schemas.microsoft.com/office/powerpoint/2010/main" val="3242347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3B0FA-1913-4C43-A574-82C66128F62A}"/>
              </a:ext>
            </a:extLst>
          </p:cNvPr>
          <p:cNvSpPr>
            <a:spLocks noGrp="1"/>
          </p:cNvSpPr>
          <p:nvPr>
            <p:ph type="title"/>
          </p:nvPr>
        </p:nvSpPr>
        <p:spPr/>
        <p:txBody>
          <a:bodyPr/>
          <a:lstStyle/>
          <a:p>
            <a:r>
              <a:rPr lang="en-US" dirty="0"/>
              <a:t>Setting up YouTube (</a:t>
            </a:r>
            <a:r>
              <a:rPr lang="en-US" dirty="0" err="1"/>
              <a:t>tubics</a:t>
            </a:r>
            <a:r>
              <a:rPr lang="en-US" dirty="0"/>
              <a:t>)</a:t>
            </a:r>
          </a:p>
        </p:txBody>
      </p:sp>
      <p:pic>
        <p:nvPicPr>
          <p:cNvPr id="6" name="Content Placeholder 5" descr="Graphical user interface, text, application&#10;&#10;Description automatically generated">
            <a:extLst>
              <a:ext uri="{FF2B5EF4-FFF2-40B4-BE49-F238E27FC236}">
                <a16:creationId xmlns:a16="http://schemas.microsoft.com/office/drawing/2014/main" id="{448D13A7-1996-554B-9263-C251F364CF85}"/>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648200" y="1400310"/>
            <a:ext cx="6169025" cy="3600179"/>
          </a:xfrm>
        </p:spPr>
      </p:pic>
      <p:sp>
        <p:nvSpPr>
          <p:cNvPr id="4" name="Text Placeholder 3">
            <a:extLst>
              <a:ext uri="{FF2B5EF4-FFF2-40B4-BE49-F238E27FC236}">
                <a16:creationId xmlns:a16="http://schemas.microsoft.com/office/drawing/2014/main" id="{20C690C7-AAEF-5B4C-9BC8-F68D6EE0B354}"/>
              </a:ext>
            </a:extLst>
          </p:cNvPr>
          <p:cNvSpPr>
            <a:spLocks noGrp="1"/>
          </p:cNvSpPr>
          <p:nvPr>
            <p:ph type="body" sz="half" idx="2"/>
          </p:nvPr>
        </p:nvSpPr>
        <p:spPr/>
        <p:txBody>
          <a:bodyPr/>
          <a:lstStyle/>
          <a:p>
            <a:r>
              <a:rPr lang="en-US" dirty="0"/>
              <a:t>Step 4 – Sign In and create a channel</a:t>
            </a:r>
          </a:p>
        </p:txBody>
      </p:sp>
      <p:sp>
        <p:nvSpPr>
          <p:cNvPr id="7" name="Footer Placeholder 6">
            <a:extLst>
              <a:ext uri="{FF2B5EF4-FFF2-40B4-BE49-F238E27FC236}">
                <a16:creationId xmlns:a16="http://schemas.microsoft.com/office/drawing/2014/main" id="{5D0FB41B-A9C8-5F48-9A65-9BBB5C048AFE}"/>
              </a:ext>
            </a:extLst>
          </p:cNvPr>
          <p:cNvSpPr>
            <a:spLocks noGrp="1"/>
          </p:cNvSpPr>
          <p:nvPr>
            <p:ph type="ftr" sz="quarter" idx="11"/>
          </p:nvPr>
        </p:nvSpPr>
        <p:spPr/>
        <p:txBody>
          <a:bodyPr/>
          <a:lstStyle/>
          <a:p>
            <a:r>
              <a:rPr lang="en-US"/>
              <a:t>Prepared by Lucinda Offer for FAS Outreach and Covid • January 2021</a:t>
            </a:r>
            <a:endParaRPr lang="en-US" dirty="0"/>
          </a:p>
        </p:txBody>
      </p:sp>
    </p:spTree>
    <p:extLst>
      <p:ext uri="{BB962C8B-B14F-4D97-AF65-F5344CB8AC3E}">
        <p14:creationId xmlns:p14="http://schemas.microsoft.com/office/powerpoint/2010/main" val="3195743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TotalTime>
  <Words>1377</Words>
  <Application>Microsoft Macintosh PowerPoint</Application>
  <PresentationFormat>Widescreen</PresentationFormat>
  <Paragraphs>116</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Celestial</vt:lpstr>
      <vt:lpstr>YouTube • Uploading • livestreaming</vt:lpstr>
      <vt:lpstr>My experience </vt:lpstr>
      <vt:lpstr>Who can do this?</vt:lpstr>
      <vt:lpstr>Complex vs simple</vt:lpstr>
      <vt:lpstr>Creating a youtube channel</vt:lpstr>
      <vt:lpstr>Setting up YouTube (tubics)</vt:lpstr>
      <vt:lpstr>Setting up YouTube (tubics)</vt:lpstr>
      <vt:lpstr>Setting up YouTube (tubics)</vt:lpstr>
      <vt:lpstr>Setting up YouTube (tubics)</vt:lpstr>
      <vt:lpstr>Setting up YouTube (tubics)</vt:lpstr>
      <vt:lpstr>Enable livestreaming on youtube</vt:lpstr>
      <vt:lpstr>IMPORTANT!!</vt:lpstr>
      <vt:lpstr>Tubics – youtube how-to videos</vt:lpstr>
      <vt:lpstr>Let’s do A Quick show around Youtube</vt:lpstr>
      <vt:lpstr>DON’T FORGET THAT YOU ALSO NEED TO ENABLE LIVE STREAMING IN ZOOM TOO</vt:lpstr>
      <vt:lpstr>Enabling livestream in zoom</vt:lpstr>
      <vt:lpstr>In Zoom - meeting</vt:lpstr>
      <vt:lpstr>In Zoom - meeting</vt:lpstr>
      <vt:lpstr>In Zoom - webinar</vt:lpstr>
      <vt:lpstr>In zoom - webinar</vt:lpstr>
      <vt:lpstr>How to set up the live stream in zoom</vt:lpstr>
      <vt:lpstr>Go to your Zoom meeting or webinar</vt:lpstr>
      <vt:lpstr>In Zoom Meetings</vt:lpstr>
      <vt:lpstr>In Zoom webinar</vt:lpstr>
      <vt:lpstr>In Zoom</vt:lpstr>
      <vt:lpstr>IN YOUTUBE</vt:lpstr>
      <vt:lpstr>In Youtube</vt:lpstr>
      <vt:lpstr>In Zoom</vt:lpstr>
      <vt:lpstr>In Zoom</vt:lpstr>
      <vt:lpstr>THIS IS THE MINIMUM YOU NEED TO DO TO A LIVE STREAM FROM ZOOM TO YOUR YOUTUBE CHANNEL.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YouTube • Uploading • livestreaming</dc:title>
  <dc:creator>Lucinda Offer</dc:creator>
  <cp:lastModifiedBy>Lucinda Offer</cp:lastModifiedBy>
  <cp:revision>15</cp:revision>
  <dcterms:created xsi:type="dcterms:W3CDTF">2021-01-09T13:28:15Z</dcterms:created>
  <dcterms:modified xsi:type="dcterms:W3CDTF">2021-01-09T17:11:37Z</dcterms:modified>
</cp:coreProperties>
</file>